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8_AA6A49A.xml" ContentType="application/vnd.ms-powerpoint.comments+xml"/>
  <Override PartName="/ppt/comments/modernComment_105_59B619DC.xml" ContentType="application/vnd.ms-powerpoint.comments+xml"/>
  <Override PartName="/ppt/comments/modernComment_107_27CA5C28.xml" ContentType="application/vnd.ms-powerpoint.comments+xml"/>
  <Override PartName="/ppt/comments/modernComment_109_F1120EFA.xml" ContentType="application/vnd.ms-powerpoint.comments+xml"/>
  <Override PartName="/ppt/comments/modernComment_10A_14D7C3D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0" r:id="rId4"/>
    <p:sldId id="261" r:id="rId5"/>
    <p:sldId id="262" r:id="rId6"/>
    <p:sldId id="263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10D2DB-CF62-51DE-125F-68797AC51A73}" name="ksericpro eric see" initials="ke" userId="d93d4c8ed94e4d50" providerId="Windows Live"/>
  <p188:author id="{6BD977FE-D9B1-1CD4-BE1A-4380D6251323}" name="See Eric" initials="ES" userId="S::eric.see@cdl.com.sg::5c1fa3cd-2257-48a3-9d59-f98c697e9c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FF"/>
    <a:srgbClr val="CCCCFF"/>
    <a:srgbClr val="FF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3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8/10/relationships/authors" Target="authors.xml"/></Relationships>
</file>

<file path=ppt/comments/modernComment_105_59B619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85B203-FFC7-4670-8365-683B61BE009A}" authorId="{2710D2DB-CF62-51DE-125F-68797AC51A73}" created="2023-12-03T00:52:20.292">
    <pc:sldMkLst xmlns:pc="http://schemas.microsoft.com/office/powerpoint/2013/main/command">
      <pc:docMk/>
      <pc:sldMk cId="1505106396" sldId="261"/>
    </pc:sldMkLst>
    <p188:txBody>
      <a:bodyPr/>
      <a:lstStyle/>
      <a:p>
        <a:r>
          <a:rPr lang="en-US"/>
          <a:t>https://www.facebook.com/reel/1047118599808325</a:t>
        </a:r>
      </a:p>
    </p188:txBody>
  </p188:cm>
</p188:cmLst>
</file>

<file path=ppt/comments/modernComment_107_27CA5C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D949CF-44FE-45FB-B439-7122CB35A51B}" authorId="{2710D2DB-CF62-51DE-125F-68797AC51A73}" created="2023-12-03T01:28:11.922">
    <pc:sldMkLst xmlns:pc="http://schemas.microsoft.com/office/powerpoint/2013/main/command">
      <pc:docMk/>
      <pc:sldMk cId="667573288" sldId="263"/>
    </pc:sldMkLst>
    <p188:txBody>
      <a:bodyPr/>
      <a:lstStyle/>
      <a:p>
        <a:r>
          <a:rPr lang="en-US"/>
          <a:t>https://www.facebook.com/reel/189733604177471</a:t>
        </a:r>
      </a:p>
    </p188:txBody>
  </p188:cm>
</p188:cmLst>
</file>

<file path=ppt/comments/modernComment_108_AA6A4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1205D1-F72B-471F-8B79-45FF5F4BA38D}" authorId="{2710D2DB-CF62-51DE-125F-68797AC51A73}" created="2023-12-03T01:39:20.958">
    <pc:sldMkLst xmlns:pc="http://schemas.microsoft.com/office/powerpoint/2013/main/command">
      <pc:docMk/>
      <pc:sldMk cId="178693274" sldId="264"/>
    </pc:sldMkLst>
    <p188:txBody>
      <a:bodyPr/>
      <a:lstStyle/>
      <a:p>
        <a:r>
          <a:rPr lang="en-US"/>
          <a:t>https://www.facebook.com/reel/817633243376391</a:t>
        </a:r>
      </a:p>
    </p188:txBody>
  </p188:cm>
</p188:cmLst>
</file>

<file path=ppt/comments/modernComment_109_F1120E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297CBF-FDA1-44DE-88B7-CECB558DAEFC}" authorId="{2710D2DB-CF62-51DE-125F-68797AC51A73}" created="2023-12-03T01:57:38.740">
    <pc:sldMkLst xmlns:pc="http://schemas.microsoft.com/office/powerpoint/2013/main/command">
      <pc:docMk/>
      <pc:sldMk cId="4044492538" sldId="265"/>
    </pc:sldMkLst>
    <p188:txBody>
      <a:bodyPr/>
      <a:lstStyle/>
      <a:p>
        <a:r>
          <a:rPr lang="en-US"/>
          <a:t>https://www.facebook.com/reel/883387423452049</a:t>
        </a:r>
      </a:p>
    </p188:txBody>
  </p188:cm>
</p188:cmLst>
</file>

<file path=ppt/comments/modernComment_10A_14D7C3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0BB848-7BFF-4630-A564-621BA317A2B3}" authorId="{2710D2DB-CF62-51DE-125F-68797AC51A73}" created="2023-12-03T02:07:27.242">
    <pc:sldMkLst xmlns:pc="http://schemas.microsoft.com/office/powerpoint/2013/main/command">
      <pc:docMk/>
      <pc:sldMk cId="349684695" sldId="266"/>
    </pc:sldMkLst>
    <p188:txBody>
      <a:bodyPr/>
      <a:lstStyle/>
      <a:p>
        <a:r>
          <a:rPr lang="en-US"/>
          <a:t>https://www.facebook.com/reel/1499178447602769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ED90-4105-3CC7-92A7-A8D7BABDC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177DC-F2AF-7A36-5B78-6FB1B538B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DEED-2585-1B7A-373A-D230BB0A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D7950-D24E-A5F5-07D9-FAEB446A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59670-F3DC-0B66-B945-9B73B2A6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060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FCF3-F9FD-25B3-512D-2EB37A9E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F73F1-C122-2059-0ECE-12655210B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90720-F43C-4985-4E9A-21C3D2EB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CA68-FAFE-3B60-309A-C3034A91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CAA5-C207-C1FE-A004-344D0669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13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CD042-F14A-9A8A-96ED-40645CEE3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F87AB-3946-AFAE-0DE8-FD8C4E29D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E9E30-0C53-0A92-6C7E-73536E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D2271-0757-CB6F-8CD4-5417F42D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69DD4-63D4-2304-8E11-B0993D2E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10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1C06-DEB7-BE93-80BD-22E786B8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30703-3EA8-BDC7-7E2B-DB12BCA9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0B16D-93DF-0E46-0893-0FF73086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555FF-3394-5DBB-C884-3CB2ABAB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BA460-793B-31CE-62CD-6B885B15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639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4DFE-3BD4-E8B5-BA9A-8B162635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165E-3BC9-3299-8F80-8DED2D256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BBEE-0C32-AD6B-CDA2-8F0E463E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55276-4EE3-07E1-D1A4-19C10135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B8A5F-0255-B074-0642-72118A14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830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AF27-A61F-1FA4-42F1-69BE06F2F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905C6-F821-6D65-4E11-ED936530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E55F4-6C7D-EC3A-3C93-B19958DE0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46725-3253-6E1A-1CBF-AC5BA2C6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C2AA2-E333-4FE4-0176-E478CE044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A0DBA-C2F5-F339-7849-18CE52FC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128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3DA2-79BA-08BB-30EE-6CCBAF9D6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89CF-5175-5991-0BB4-5ED9C459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6A555-EF23-64A5-1219-DF0F010C2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462B5-2536-94F3-A16C-D94F284D6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E20A5-0AB9-CDA3-4D69-ED63623F4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50AF2-1BBD-30EF-232B-F0CF435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C4BC74-E84E-E6E4-57DD-A5D60596B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23CD5-81A9-6086-959B-F8CB9377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586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49EA-0410-51E7-E6A9-8F752318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D91B8-EB47-0ED8-6962-21259D52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F11B9-A463-8281-6E3A-51CC0CC32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13E9B-FB72-4C16-ECA3-760527A2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73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FA1FB-D4A0-FDAF-8B55-E339DFD9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D231CE-71BA-AADC-ED34-5EDEC933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B85F5-8EB3-7939-1B6A-6F4D8725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493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9201-9E23-0FA1-2B61-0E4D61D9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BFCC4-BF3E-381C-34F7-02B16BA66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FF89F-5D52-6CCB-9E9E-AB273AE02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8D4E7-69BD-80AB-87EA-A64BB89A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72206-0A23-46DF-8551-4FB2032B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CA44B-2143-337C-651B-E19BCC95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483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BEAC-6780-0A8F-F022-E824281B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7BDB0B-9F6F-E9CB-AEC6-04C98393E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189F8-DC06-D3DD-C2E8-3537076E3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9CA0E-49B0-EF16-8D9B-370A385A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06CDB-A6A7-529B-B80B-78C0186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A2F51-BB3C-D5F1-3FBD-BEDC44B8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554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92C17-AE91-C311-8D00-02E86FFD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6E746-594D-2AEE-E5BE-7050F8D2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687A7-C004-572A-3DB4-B77506C18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10180-CA2F-4F63-8BCD-A5FFE373336F}" type="datetimeFigureOut">
              <a:rPr lang="en-SG" smtClean="0"/>
              <a:t>3/12/2023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6E6B3-B044-F9CB-C186-C1A783F08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A2F1-5F0A-D140-C7DA-771C343EC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A0180-9566-4FF3-A119-08144DF4B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730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microsoft.com/office/2018/10/relationships/comments" Target="../comments/modernComment_108_AA6A49A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8/10/relationships/comments" Target="../comments/modernComment_105_59B619D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microsoft.com/office/2018/10/relationships/comments" Target="../comments/modernComment_107_27CA5C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microsoft.com/office/2018/10/relationships/comments" Target="../comments/modernComment_109_F1120EFA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14D7C3D7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title="Floating Bubbles In Air">
            <a:hlinkClick r:id="" action="ppaction://media"/>
            <a:extLst>
              <a:ext uri="{FF2B5EF4-FFF2-40B4-BE49-F238E27FC236}">
                <a16:creationId xmlns:a16="http://schemas.microsoft.com/office/drawing/2014/main" id="{36208E14-074A-49A4-CB7B-2375E4A42C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FCB303D-1428-375C-57B4-6BF55AF598E3}"/>
              </a:ext>
            </a:extLst>
          </p:cNvPr>
          <p:cNvSpPr/>
          <p:nvPr/>
        </p:nvSpPr>
        <p:spPr>
          <a:xfrm>
            <a:off x="0" y="-120587"/>
            <a:ext cx="12192000" cy="697858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138456" y="2664721"/>
                </a:moveTo>
                <a:lnTo>
                  <a:pt x="6446656" y="2664721"/>
                </a:lnTo>
                <a:cubicBezTo>
                  <a:pt x="6574685" y="2664721"/>
                  <a:pt x="6661931" y="2684339"/>
                  <a:pt x="6708393" y="2723574"/>
                </a:cubicBezTo>
                <a:cubicBezTo>
                  <a:pt x="6754855" y="2762808"/>
                  <a:pt x="6778087" y="2819079"/>
                  <a:pt x="6778087" y="2892387"/>
                </a:cubicBezTo>
                <a:cubicBezTo>
                  <a:pt x="6778087" y="2941946"/>
                  <a:pt x="6763373" y="2985827"/>
                  <a:pt x="6733947" y="3024030"/>
                </a:cubicBezTo>
                <a:cubicBezTo>
                  <a:pt x="6704521" y="3062232"/>
                  <a:pt x="6666577" y="3085979"/>
                  <a:pt x="6620115" y="3095272"/>
                </a:cubicBezTo>
                <a:cubicBezTo>
                  <a:pt x="6528223" y="3115922"/>
                  <a:pt x="6466273" y="3126247"/>
                  <a:pt x="6434266" y="3126247"/>
                </a:cubicBezTo>
                <a:lnTo>
                  <a:pt x="6138456" y="3126247"/>
                </a:lnTo>
                <a:close/>
                <a:moveTo>
                  <a:pt x="7889912" y="2206293"/>
                </a:moveTo>
                <a:lnTo>
                  <a:pt x="7889912" y="4476750"/>
                </a:lnTo>
                <a:lnTo>
                  <a:pt x="9804158" y="4476750"/>
                </a:lnTo>
                <a:lnTo>
                  <a:pt x="9804158" y="3962567"/>
                </a:lnTo>
                <a:lnTo>
                  <a:pt x="8593040" y="3962567"/>
                </a:lnTo>
                <a:lnTo>
                  <a:pt x="8593040" y="3514981"/>
                </a:lnTo>
                <a:lnTo>
                  <a:pt x="9684904" y="3514981"/>
                </a:lnTo>
                <a:lnTo>
                  <a:pt x="9684904" y="3051907"/>
                </a:lnTo>
                <a:lnTo>
                  <a:pt x="8593040" y="3051907"/>
                </a:lnTo>
                <a:lnTo>
                  <a:pt x="8593040" y="2691050"/>
                </a:lnTo>
                <a:lnTo>
                  <a:pt x="9770085" y="2691050"/>
                </a:lnTo>
                <a:lnTo>
                  <a:pt x="9770085" y="2206293"/>
                </a:lnTo>
                <a:close/>
                <a:moveTo>
                  <a:pt x="5433778" y="2206293"/>
                </a:moveTo>
                <a:lnTo>
                  <a:pt x="5433778" y="4476750"/>
                </a:lnTo>
                <a:lnTo>
                  <a:pt x="6138456" y="4476750"/>
                </a:lnTo>
                <a:lnTo>
                  <a:pt x="6138456" y="3555248"/>
                </a:lnTo>
                <a:lnTo>
                  <a:pt x="6200406" y="3555248"/>
                </a:lnTo>
                <a:cubicBezTo>
                  <a:pt x="6264420" y="3555248"/>
                  <a:pt x="6321724" y="3572801"/>
                  <a:pt x="6372316" y="3607906"/>
                </a:cubicBezTo>
                <a:cubicBezTo>
                  <a:pt x="6409486" y="3634750"/>
                  <a:pt x="6451818" y="3693086"/>
                  <a:pt x="6499313" y="3782913"/>
                </a:cubicBezTo>
                <a:lnTo>
                  <a:pt x="6874326" y="4476750"/>
                </a:lnTo>
                <a:lnTo>
                  <a:pt x="7667065" y="4476750"/>
                </a:lnTo>
                <a:lnTo>
                  <a:pt x="7327309" y="3818849"/>
                </a:lnTo>
                <a:cubicBezTo>
                  <a:pt x="7310806" y="3785777"/>
                  <a:pt x="7278048" y="3738754"/>
                  <a:pt x="7229037" y="3677780"/>
                </a:cubicBezTo>
                <a:cubicBezTo>
                  <a:pt x="7180025" y="3616807"/>
                  <a:pt x="7142622" y="3577019"/>
                  <a:pt x="7116826" y="3558418"/>
                </a:cubicBezTo>
                <a:cubicBezTo>
                  <a:pt x="7078639" y="3530525"/>
                  <a:pt x="7017763" y="3502623"/>
                  <a:pt x="6934195" y="3474714"/>
                </a:cubicBezTo>
                <a:cubicBezTo>
                  <a:pt x="7038542" y="3450966"/>
                  <a:pt x="7120673" y="3421024"/>
                  <a:pt x="7180590" y="3384887"/>
                </a:cubicBezTo>
                <a:cubicBezTo>
                  <a:pt x="7274596" y="3328099"/>
                  <a:pt x="7348459" y="3254018"/>
                  <a:pt x="7402182" y="3162642"/>
                </a:cubicBezTo>
                <a:cubicBezTo>
                  <a:pt x="7455903" y="3071266"/>
                  <a:pt x="7482764" y="2962596"/>
                  <a:pt x="7482764" y="2836632"/>
                </a:cubicBezTo>
                <a:cubicBezTo>
                  <a:pt x="7482764" y="2692083"/>
                  <a:pt x="7447660" y="2569474"/>
                  <a:pt x="7377450" y="2468805"/>
                </a:cubicBezTo>
                <a:cubicBezTo>
                  <a:pt x="7307240" y="2368137"/>
                  <a:pt x="7214832" y="2299218"/>
                  <a:pt x="7100225" y="2262048"/>
                </a:cubicBezTo>
                <a:cubicBezTo>
                  <a:pt x="6985618" y="2224878"/>
                  <a:pt x="6819903" y="2206293"/>
                  <a:pt x="6603079" y="2206293"/>
                </a:cubicBezTo>
                <a:close/>
                <a:moveTo>
                  <a:pt x="4214113" y="2206293"/>
                </a:moveTo>
                <a:lnTo>
                  <a:pt x="4214113" y="4476750"/>
                </a:lnTo>
                <a:lnTo>
                  <a:pt x="4917242" y="4476750"/>
                </a:lnTo>
                <a:lnTo>
                  <a:pt x="4917242" y="2206293"/>
                </a:lnTo>
                <a:close/>
                <a:moveTo>
                  <a:pt x="2074783" y="2206293"/>
                </a:moveTo>
                <a:lnTo>
                  <a:pt x="2074783" y="4476750"/>
                </a:lnTo>
                <a:lnTo>
                  <a:pt x="2779461" y="4476750"/>
                </a:lnTo>
                <a:lnTo>
                  <a:pt x="2779461" y="3549053"/>
                </a:lnTo>
                <a:lnTo>
                  <a:pt x="3659147" y="3549053"/>
                </a:lnTo>
                <a:lnTo>
                  <a:pt x="3659147" y="3090626"/>
                </a:lnTo>
                <a:lnTo>
                  <a:pt x="2779461" y="3090626"/>
                </a:lnTo>
                <a:lnTo>
                  <a:pt x="2779461" y="2694148"/>
                </a:lnTo>
                <a:lnTo>
                  <a:pt x="3809375" y="2694148"/>
                </a:lnTo>
                <a:lnTo>
                  <a:pt x="3809375" y="22062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1DED2-EF2E-F59B-537D-6A441354B9DC}"/>
              </a:ext>
            </a:extLst>
          </p:cNvPr>
          <p:cNvSpPr txBox="1"/>
          <p:nvPr/>
        </p:nvSpPr>
        <p:spPr>
          <a:xfrm>
            <a:off x="2697957" y="4514850"/>
            <a:ext cx="67960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PRODUCTIONS</a:t>
            </a:r>
          </a:p>
          <a:p>
            <a:pPr algn="ctr"/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Powerpoint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Tricks Vol 1</a:t>
            </a:r>
          </a:p>
        </p:txBody>
      </p:sp>
    </p:spTree>
    <p:extLst>
      <p:ext uri="{BB962C8B-B14F-4D97-AF65-F5344CB8AC3E}">
        <p14:creationId xmlns:p14="http://schemas.microsoft.com/office/powerpoint/2010/main" val="1786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tting Around in New York City | Frommer's">
            <a:extLst>
              <a:ext uri="{FF2B5EF4-FFF2-40B4-BE49-F238E27FC236}">
                <a16:creationId xmlns:a16="http://schemas.microsoft.com/office/drawing/2014/main" id="{F554122B-B1DB-292E-1D87-AAA75E10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DF83FB-048B-8D9E-B54B-9FADAD43F3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671165" y="2479770"/>
                </a:moveTo>
                <a:lnTo>
                  <a:pt x="5679071" y="4159035"/>
                </a:lnTo>
                <a:lnTo>
                  <a:pt x="5679071" y="5062854"/>
                </a:lnTo>
                <a:lnTo>
                  <a:pt x="6593299" y="5062854"/>
                </a:lnTo>
                <a:lnTo>
                  <a:pt x="6593299" y="4131278"/>
                </a:lnTo>
                <a:lnTo>
                  <a:pt x="7578653" y="2479770"/>
                </a:lnTo>
                <a:lnTo>
                  <a:pt x="6662690" y="2479770"/>
                </a:lnTo>
                <a:lnTo>
                  <a:pt x="6157870" y="3400937"/>
                </a:lnTo>
                <a:lnTo>
                  <a:pt x="5616619" y="2479770"/>
                </a:lnTo>
                <a:close/>
                <a:moveTo>
                  <a:pt x="1908618" y="2479770"/>
                </a:moveTo>
                <a:lnTo>
                  <a:pt x="1908618" y="5062854"/>
                </a:lnTo>
                <a:lnTo>
                  <a:pt x="2691003" y="5062854"/>
                </a:lnTo>
                <a:lnTo>
                  <a:pt x="2691003" y="3756566"/>
                </a:lnTo>
                <a:lnTo>
                  <a:pt x="3603496" y="5062854"/>
                </a:lnTo>
                <a:lnTo>
                  <a:pt x="4418841" y="5062854"/>
                </a:lnTo>
                <a:lnTo>
                  <a:pt x="4418841" y="2479770"/>
                </a:lnTo>
                <a:lnTo>
                  <a:pt x="3634722" y="2479770"/>
                </a:lnTo>
                <a:lnTo>
                  <a:pt x="3634722" y="3747893"/>
                </a:lnTo>
                <a:lnTo>
                  <a:pt x="2758659" y="2479770"/>
                </a:lnTo>
                <a:close/>
                <a:moveTo>
                  <a:pt x="8941067" y="2427727"/>
                </a:moveTo>
                <a:cubicBezTo>
                  <a:pt x="8678537" y="2427727"/>
                  <a:pt x="8442897" y="2484396"/>
                  <a:pt x="8234145" y="2597735"/>
                </a:cubicBezTo>
                <a:cubicBezTo>
                  <a:pt x="8025394" y="2711074"/>
                  <a:pt x="7864349" y="2870673"/>
                  <a:pt x="7751010" y="3076534"/>
                </a:cubicBezTo>
                <a:cubicBezTo>
                  <a:pt x="7637671" y="3282394"/>
                  <a:pt x="7581001" y="3516011"/>
                  <a:pt x="7581001" y="3777384"/>
                </a:cubicBezTo>
                <a:cubicBezTo>
                  <a:pt x="7581001" y="4041070"/>
                  <a:pt x="7637960" y="4274687"/>
                  <a:pt x="7751877" y="4478234"/>
                </a:cubicBezTo>
                <a:cubicBezTo>
                  <a:pt x="7865794" y="4681781"/>
                  <a:pt x="8025972" y="4838779"/>
                  <a:pt x="8232411" y="4949226"/>
                </a:cubicBezTo>
                <a:cubicBezTo>
                  <a:pt x="8438849" y="5059674"/>
                  <a:pt x="8674490" y="5114897"/>
                  <a:pt x="8939332" y="5114897"/>
                </a:cubicBezTo>
                <a:cubicBezTo>
                  <a:pt x="9067706" y="5114897"/>
                  <a:pt x="9190296" y="5105935"/>
                  <a:pt x="9307105" y="5088008"/>
                </a:cubicBezTo>
                <a:cubicBezTo>
                  <a:pt x="9423914" y="5070082"/>
                  <a:pt x="9538409" y="5040013"/>
                  <a:pt x="9650591" y="4997800"/>
                </a:cubicBezTo>
                <a:cubicBezTo>
                  <a:pt x="9762774" y="4955587"/>
                  <a:pt x="9842573" y="4922915"/>
                  <a:pt x="9889990" y="4899785"/>
                </a:cubicBezTo>
                <a:lnTo>
                  <a:pt x="9889990" y="4139952"/>
                </a:lnTo>
                <a:lnTo>
                  <a:pt x="9798048" y="4139952"/>
                </a:lnTo>
                <a:cubicBezTo>
                  <a:pt x="9661578" y="4247508"/>
                  <a:pt x="9538698" y="4323260"/>
                  <a:pt x="9429407" y="4367208"/>
                </a:cubicBezTo>
                <a:cubicBezTo>
                  <a:pt x="9320116" y="4411156"/>
                  <a:pt x="9207644" y="4433130"/>
                  <a:pt x="9091992" y="4433130"/>
                </a:cubicBezTo>
                <a:cubicBezTo>
                  <a:pt x="8891916" y="4433130"/>
                  <a:pt x="8748218" y="4379641"/>
                  <a:pt x="8660900" y="4272663"/>
                </a:cubicBezTo>
                <a:cubicBezTo>
                  <a:pt x="8573583" y="4165685"/>
                  <a:pt x="8529924" y="4000014"/>
                  <a:pt x="8529924" y="3775649"/>
                </a:cubicBezTo>
                <a:cubicBezTo>
                  <a:pt x="8529924" y="3633397"/>
                  <a:pt x="8548140" y="3513408"/>
                  <a:pt x="8584570" y="3415683"/>
                </a:cubicBezTo>
                <a:cubicBezTo>
                  <a:pt x="8621000" y="3317957"/>
                  <a:pt x="8677670" y="3245096"/>
                  <a:pt x="8754578" y="3197101"/>
                </a:cubicBezTo>
                <a:cubicBezTo>
                  <a:pt x="8831487" y="3149105"/>
                  <a:pt x="8938754" y="3125108"/>
                  <a:pt x="9076380" y="3125108"/>
                </a:cubicBezTo>
                <a:cubicBezTo>
                  <a:pt x="9152710" y="3125108"/>
                  <a:pt x="9222680" y="3134649"/>
                  <a:pt x="9286288" y="3153731"/>
                </a:cubicBezTo>
                <a:cubicBezTo>
                  <a:pt x="9349896" y="3172814"/>
                  <a:pt x="9411481" y="3199414"/>
                  <a:pt x="9471042" y="3233531"/>
                </a:cubicBezTo>
                <a:cubicBezTo>
                  <a:pt x="9530602" y="3267648"/>
                  <a:pt x="9636134" y="3345424"/>
                  <a:pt x="9787638" y="3466859"/>
                </a:cubicBezTo>
                <a:lnTo>
                  <a:pt x="9889990" y="3466859"/>
                </a:lnTo>
                <a:lnTo>
                  <a:pt x="9889990" y="2637635"/>
                </a:lnTo>
                <a:cubicBezTo>
                  <a:pt x="9766244" y="2579809"/>
                  <a:pt x="9663602" y="2539041"/>
                  <a:pt x="9582068" y="2515333"/>
                </a:cubicBezTo>
                <a:cubicBezTo>
                  <a:pt x="9500533" y="2491625"/>
                  <a:pt x="9406855" y="2471096"/>
                  <a:pt x="9301034" y="2453749"/>
                </a:cubicBezTo>
                <a:cubicBezTo>
                  <a:pt x="9195212" y="2436401"/>
                  <a:pt x="9075224" y="2427727"/>
                  <a:pt x="8941067" y="24277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64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tting Around in New York City | Frommer's">
            <a:extLst>
              <a:ext uri="{FF2B5EF4-FFF2-40B4-BE49-F238E27FC236}">
                <a16:creationId xmlns:a16="http://schemas.microsoft.com/office/drawing/2014/main" id="{F554122B-B1DB-292E-1D87-AAA75E10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DF83FB-048B-8D9E-B54B-9FADAD43F3A1}"/>
              </a:ext>
            </a:extLst>
          </p:cNvPr>
          <p:cNvSpPr/>
          <p:nvPr/>
        </p:nvSpPr>
        <p:spPr>
          <a:xfrm>
            <a:off x="-67295950" y="-40266257"/>
            <a:ext cx="145869035" cy="8053251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671165" y="2479770"/>
                </a:moveTo>
                <a:lnTo>
                  <a:pt x="5679071" y="4159035"/>
                </a:lnTo>
                <a:lnTo>
                  <a:pt x="5679071" y="5062854"/>
                </a:lnTo>
                <a:lnTo>
                  <a:pt x="6593299" y="5062854"/>
                </a:lnTo>
                <a:lnTo>
                  <a:pt x="6593299" y="4131278"/>
                </a:lnTo>
                <a:lnTo>
                  <a:pt x="7578653" y="2479770"/>
                </a:lnTo>
                <a:lnTo>
                  <a:pt x="6662690" y="2479770"/>
                </a:lnTo>
                <a:lnTo>
                  <a:pt x="6157870" y="3400937"/>
                </a:lnTo>
                <a:lnTo>
                  <a:pt x="5616619" y="2479770"/>
                </a:lnTo>
                <a:close/>
                <a:moveTo>
                  <a:pt x="1908618" y="2479770"/>
                </a:moveTo>
                <a:lnTo>
                  <a:pt x="1908618" y="5062854"/>
                </a:lnTo>
                <a:lnTo>
                  <a:pt x="2691003" y="5062854"/>
                </a:lnTo>
                <a:lnTo>
                  <a:pt x="2691003" y="3756566"/>
                </a:lnTo>
                <a:lnTo>
                  <a:pt x="3603496" y="5062854"/>
                </a:lnTo>
                <a:lnTo>
                  <a:pt x="4418841" y="5062854"/>
                </a:lnTo>
                <a:lnTo>
                  <a:pt x="4418841" y="2479770"/>
                </a:lnTo>
                <a:lnTo>
                  <a:pt x="3634722" y="2479770"/>
                </a:lnTo>
                <a:lnTo>
                  <a:pt x="3634722" y="3747893"/>
                </a:lnTo>
                <a:lnTo>
                  <a:pt x="2758659" y="2479770"/>
                </a:lnTo>
                <a:close/>
                <a:moveTo>
                  <a:pt x="8941067" y="2427727"/>
                </a:moveTo>
                <a:cubicBezTo>
                  <a:pt x="8678537" y="2427727"/>
                  <a:pt x="8442897" y="2484396"/>
                  <a:pt x="8234145" y="2597735"/>
                </a:cubicBezTo>
                <a:cubicBezTo>
                  <a:pt x="8025394" y="2711074"/>
                  <a:pt x="7864349" y="2870673"/>
                  <a:pt x="7751010" y="3076534"/>
                </a:cubicBezTo>
                <a:cubicBezTo>
                  <a:pt x="7637671" y="3282394"/>
                  <a:pt x="7581001" y="3516011"/>
                  <a:pt x="7581001" y="3777384"/>
                </a:cubicBezTo>
                <a:cubicBezTo>
                  <a:pt x="7581001" y="4041070"/>
                  <a:pt x="7637960" y="4274687"/>
                  <a:pt x="7751877" y="4478234"/>
                </a:cubicBezTo>
                <a:cubicBezTo>
                  <a:pt x="7865794" y="4681781"/>
                  <a:pt x="8025972" y="4838779"/>
                  <a:pt x="8232411" y="4949226"/>
                </a:cubicBezTo>
                <a:cubicBezTo>
                  <a:pt x="8438849" y="5059674"/>
                  <a:pt x="8674490" y="5114897"/>
                  <a:pt x="8939332" y="5114897"/>
                </a:cubicBezTo>
                <a:cubicBezTo>
                  <a:pt x="9067706" y="5114897"/>
                  <a:pt x="9190296" y="5105935"/>
                  <a:pt x="9307105" y="5088008"/>
                </a:cubicBezTo>
                <a:cubicBezTo>
                  <a:pt x="9423914" y="5070082"/>
                  <a:pt x="9538409" y="5040013"/>
                  <a:pt x="9650591" y="4997800"/>
                </a:cubicBezTo>
                <a:cubicBezTo>
                  <a:pt x="9762774" y="4955587"/>
                  <a:pt x="9842573" y="4922915"/>
                  <a:pt x="9889990" y="4899785"/>
                </a:cubicBezTo>
                <a:lnTo>
                  <a:pt x="9889990" y="4139952"/>
                </a:lnTo>
                <a:lnTo>
                  <a:pt x="9798048" y="4139952"/>
                </a:lnTo>
                <a:cubicBezTo>
                  <a:pt x="9661578" y="4247508"/>
                  <a:pt x="9538698" y="4323260"/>
                  <a:pt x="9429407" y="4367208"/>
                </a:cubicBezTo>
                <a:cubicBezTo>
                  <a:pt x="9320116" y="4411156"/>
                  <a:pt x="9207644" y="4433130"/>
                  <a:pt x="9091992" y="4433130"/>
                </a:cubicBezTo>
                <a:cubicBezTo>
                  <a:pt x="8891916" y="4433130"/>
                  <a:pt x="8748218" y="4379641"/>
                  <a:pt x="8660900" y="4272663"/>
                </a:cubicBezTo>
                <a:cubicBezTo>
                  <a:pt x="8573583" y="4165685"/>
                  <a:pt x="8529924" y="4000014"/>
                  <a:pt x="8529924" y="3775649"/>
                </a:cubicBezTo>
                <a:cubicBezTo>
                  <a:pt x="8529924" y="3633397"/>
                  <a:pt x="8548140" y="3513408"/>
                  <a:pt x="8584570" y="3415683"/>
                </a:cubicBezTo>
                <a:cubicBezTo>
                  <a:pt x="8621000" y="3317957"/>
                  <a:pt x="8677670" y="3245096"/>
                  <a:pt x="8754578" y="3197101"/>
                </a:cubicBezTo>
                <a:cubicBezTo>
                  <a:pt x="8831487" y="3149105"/>
                  <a:pt x="8938754" y="3125108"/>
                  <a:pt x="9076380" y="3125108"/>
                </a:cubicBezTo>
                <a:cubicBezTo>
                  <a:pt x="9152710" y="3125108"/>
                  <a:pt x="9222680" y="3134649"/>
                  <a:pt x="9286288" y="3153731"/>
                </a:cubicBezTo>
                <a:cubicBezTo>
                  <a:pt x="9349896" y="3172814"/>
                  <a:pt x="9411481" y="3199414"/>
                  <a:pt x="9471042" y="3233531"/>
                </a:cubicBezTo>
                <a:cubicBezTo>
                  <a:pt x="9530602" y="3267648"/>
                  <a:pt x="9636134" y="3345424"/>
                  <a:pt x="9787638" y="3466859"/>
                </a:cubicBezTo>
                <a:lnTo>
                  <a:pt x="9889990" y="3466859"/>
                </a:lnTo>
                <a:lnTo>
                  <a:pt x="9889990" y="2637635"/>
                </a:lnTo>
                <a:cubicBezTo>
                  <a:pt x="9766244" y="2579809"/>
                  <a:pt x="9663602" y="2539041"/>
                  <a:pt x="9582068" y="2515333"/>
                </a:cubicBezTo>
                <a:cubicBezTo>
                  <a:pt x="9500533" y="2491625"/>
                  <a:pt x="9406855" y="2471096"/>
                  <a:pt x="9301034" y="2453749"/>
                </a:cubicBezTo>
                <a:cubicBezTo>
                  <a:pt x="9195212" y="2436401"/>
                  <a:pt x="9075224" y="2427727"/>
                  <a:pt x="8941067" y="24277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9AAAE-F908-D507-EF43-FD702073DF59}"/>
              </a:ext>
            </a:extLst>
          </p:cNvPr>
          <p:cNvSpPr txBox="1"/>
          <p:nvPr/>
        </p:nvSpPr>
        <p:spPr>
          <a:xfrm>
            <a:off x="641131" y="5202621"/>
            <a:ext cx="400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New York City</a:t>
            </a:r>
          </a:p>
          <a:p>
            <a:r>
              <a:rPr 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72" panose="020B0503030000000003" pitchFamily="34" charset="0"/>
                <a:cs typeface="72" panose="020B0503030000000003" pitchFamily="34" charset="0"/>
              </a:rPr>
              <a:t>City of Light</a:t>
            </a:r>
            <a:endParaRPr lang="en-SG" i="1" dirty="0">
              <a:solidFill>
                <a:schemeClr val="accent2">
                  <a:lumMod val="40000"/>
                  <a:lumOff val="60000"/>
                </a:schemeClr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90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2CC3967-C5C8-3F2A-C3FA-335F5A9B9F8C}"/>
              </a:ext>
            </a:extLst>
          </p:cNvPr>
          <p:cNvGrpSpPr/>
          <p:nvPr/>
        </p:nvGrpSpPr>
        <p:grpSpPr>
          <a:xfrm>
            <a:off x="4983272" y="0"/>
            <a:ext cx="2252870" cy="6858000"/>
            <a:chOff x="0" y="0"/>
            <a:chExt cx="2252870" cy="68580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217B363-1EA6-E0BB-2771-8AC7E3130750}"/>
                </a:ext>
              </a:extLst>
            </p:cNvPr>
            <p:cNvSpPr/>
            <p:nvPr/>
          </p:nvSpPr>
          <p:spPr>
            <a:xfrm>
              <a:off x="0" y="0"/>
              <a:ext cx="2252870" cy="6858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7490051-5FB7-37A5-3B0E-39C346693A59}"/>
                </a:ext>
              </a:extLst>
            </p:cNvPr>
            <p:cNvGrpSpPr/>
            <p:nvPr/>
          </p:nvGrpSpPr>
          <p:grpSpPr>
            <a:xfrm>
              <a:off x="301488" y="1053548"/>
              <a:ext cx="1630017" cy="3045744"/>
              <a:chOff x="301488" y="1053548"/>
              <a:chExt cx="1630017" cy="304574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EF3E8C-87DD-760B-AE8E-6C9B06417FAB}"/>
                  </a:ext>
                </a:extLst>
              </p:cNvPr>
              <p:cNvSpPr txBox="1"/>
              <p:nvPr/>
            </p:nvSpPr>
            <p:spPr>
              <a:xfrm>
                <a:off x="699053" y="1053548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F4D5C4-BB52-4E1D-C31A-7F396B07ADD7}"/>
                  </a:ext>
                </a:extLst>
              </p:cNvPr>
              <p:cNvSpPr txBox="1"/>
              <p:nvPr/>
            </p:nvSpPr>
            <p:spPr>
              <a:xfrm>
                <a:off x="301488" y="3206740"/>
                <a:ext cx="163001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EDUCATION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School teaches you.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A283474-D21B-6E02-81EE-D9A6EB1EC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864" y="1814637"/>
                <a:ext cx="1181265" cy="1181265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BAD1741-63FC-41AB-149E-2750FCEEAAC6}"/>
              </a:ext>
            </a:extLst>
          </p:cNvPr>
          <p:cNvGrpSpPr/>
          <p:nvPr/>
        </p:nvGrpSpPr>
        <p:grpSpPr>
          <a:xfrm>
            <a:off x="4983272" y="0"/>
            <a:ext cx="2252870" cy="6858000"/>
            <a:chOff x="1987826" y="0"/>
            <a:chExt cx="2252870" cy="6858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3D9EF2-204F-C395-FAB2-82BF87F6FDC0}"/>
                </a:ext>
              </a:extLst>
            </p:cNvPr>
            <p:cNvSpPr/>
            <p:nvPr/>
          </p:nvSpPr>
          <p:spPr>
            <a:xfrm>
              <a:off x="1987826" y="0"/>
              <a:ext cx="2252870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518A4D9-E476-9258-B871-9E55A965DE7D}"/>
                </a:ext>
              </a:extLst>
            </p:cNvPr>
            <p:cNvGrpSpPr/>
            <p:nvPr/>
          </p:nvGrpSpPr>
          <p:grpSpPr>
            <a:xfrm>
              <a:off x="2445482" y="1053547"/>
              <a:ext cx="1630017" cy="3261189"/>
              <a:chOff x="2445482" y="1053547"/>
              <a:chExt cx="1630017" cy="326118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F174CF-64C0-2A7B-3E26-FF784779209D}"/>
                  </a:ext>
                </a:extLst>
              </p:cNvPr>
              <p:cNvSpPr txBox="1"/>
              <p:nvPr/>
            </p:nvSpPr>
            <p:spPr>
              <a:xfrm>
                <a:off x="2843047" y="1053547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2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E317C7E-308C-64BA-67BE-9E1C27502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0858" y="1900374"/>
                <a:ext cx="819264" cy="109552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388168-9EFF-D181-AABF-A8283C612E9E}"/>
                  </a:ext>
                </a:extLst>
              </p:cNvPr>
              <p:cNvSpPr txBox="1"/>
              <p:nvPr/>
            </p:nvSpPr>
            <p:spPr>
              <a:xfrm>
                <a:off x="2445482" y="3206740"/>
                <a:ext cx="163001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KNOWLEDGE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Knowledge is power.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B150E8E-9E36-7CBE-C27C-A6A4BB0F6021}"/>
              </a:ext>
            </a:extLst>
          </p:cNvPr>
          <p:cNvGrpSpPr/>
          <p:nvPr/>
        </p:nvGrpSpPr>
        <p:grpSpPr>
          <a:xfrm>
            <a:off x="4983272" y="0"/>
            <a:ext cx="2252870" cy="6858000"/>
            <a:chOff x="3975652" y="0"/>
            <a:chExt cx="2252870" cy="68580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737D782-0EBD-410D-3376-DC7705E3ED5D}"/>
                </a:ext>
              </a:extLst>
            </p:cNvPr>
            <p:cNvSpPr/>
            <p:nvPr/>
          </p:nvSpPr>
          <p:spPr>
            <a:xfrm>
              <a:off x="3975652" y="0"/>
              <a:ext cx="2252870" cy="6858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3E94478-8964-2966-9046-1306D432A5ED}"/>
                </a:ext>
              </a:extLst>
            </p:cNvPr>
            <p:cNvGrpSpPr/>
            <p:nvPr/>
          </p:nvGrpSpPr>
          <p:grpSpPr>
            <a:xfrm>
              <a:off x="4486317" y="1053547"/>
              <a:ext cx="1630017" cy="3045745"/>
              <a:chOff x="4486317" y="1053547"/>
              <a:chExt cx="1630017" cy="304574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124AFC-2D2E-3E14-9294-8CED3CDF9687}"/>
                  </a:ext>
                </a:extLst>
              </p:cNvPr>
              <p:cNvSpPr txBox="1"/>
              <p:nvPr/>
            </p:nvSpPr>
            <p:spPr>
              <a:xfrm>
                <a:off x="4883882" y="1053547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3C3E01-1419-4537-5703-829611B413E7}"/>
                  </a:ext>
                </a:extLst>
              </p:cNvPr>
              <p:cNvSpPr txBox="1"/>
              <p:nvPr/>
            </p:nvSpPr>
            <p:spPr>
              <a:xfrm>
                <a:off x="4486317" y="3206740"/>
                <a:ext cx="163001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FITNESS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</a:rPr>
                  <a:t>Keep you in shape</a:t>
                </a:r>
                <a:r>
                  <a:rPr lang="en-US" sz="1400" dirty="0">
                    <a:solidFill>
                      <a:srgbClr val="00B0F0"/>
                    </a:solidFill>
                  </a:rPr>
                  <a:t>.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1AB6EF2-3170-BB8E-9D60-CBED79810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9745" y="1992715"/>
                <a:ext cx="1143160" cy="1143160"/>
              </a:xfrm>
              <a:prstGeom prst="rect">
                <a:avLst/>
              </a:prstGeom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439DBF-6951-3483-9DE4-49940074F0D7}"/>
              </a:ext>
            </a:extLst>
          </p:cNvPr>
          <p:cNvGrpSpPr/>
          <p:nvPr/>
        </p:nvGrpSpPr>
        <p:grpSpPr>
          <a:xfrm>
            <a:off x="4983272" y="0"/>
            <a:ext cx="2252870" cy="6858000"/>
            <a:chOff x="5963478" y="0"/>
            <a:chExt cx="2252870" cy="6858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D0E3AEB-F6AF-6849-05DB-0945D67E0FC8}"/>
                </a:ext>
              </a:extLst>
            </p:cNvPr>
            <p:cNvSpPr/>
            <p:nvPr/>
          </p:nvSpPr>
          <p:spPr>
            <a:xfrm>
              <a:off x="5963478" y="0"/>
              <a:ext cx="2252870" cy="6858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B72717-AD0B-DB7A-FF2A-26BC02445873}"/>
                </a:ext>
              </a:extLst>
            </p:cNvPr>
            <p:cNvGrpSpPr/>
            <p:nvPr/>
          </p:nvGrpSpPr>
          <p:grpSpPr>
            <a:xfrm>
              <a:off x="6539947" y="1126435"/>
              <a:ext cx="1630017" cy="3156176"/>
              <a:chOff x="6539947" y="1126435"/>
              <a:chExt cx="1630017" cy="315617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2EC27F-E268-0D3B-8464-66776E91FE77}"/>
                  </a:ext>
                </a:extLst>
              </p:cNvPr>
              <p:cNvSpPr txBox="1"/>
              <p:nvPr/>
            </p:nvSpPr>
            <p:spPr>
              <a:xfrm>
                <a:off x="6937512" y="1126435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4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1A6B50-E192-A6A1-2D34-638C478D34DE}"/>
                  </a:ext>
                </a:extLst>
              </p:cNvPr>
              <p:cNvSpPr txBox="1"/>
              <p:nvPr/>
            </p:nvSpPr>
            <p:spPr>
              <a:xfrm>
                <a:off x="6539947" y="3174615"/>
                <a:ext cx="163001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/>
                    </a:solidFill>
                  </a:rPr>
                  <a:t>TEACH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accent1">
                        <a:lumMod val="50000"/>
                      </a:schemeClr>
                    </a:solidFill>
                  </a:rPr>
                  <a:t>Changes  and impact life.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587E308-75BC-B4F5-2A47-8C4E3CDDB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1928" y="1888561"/>
                <a:ext cx="1286054" cy="1286054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4CA8131-5981-FC65-99A0-B75B970B937A}"/>
              </a:ext>
            </a:extLst>
          </p:cNvPr>
          <p:cNvGrpSpPr/>
          <p:nvPr/>
        </p:nvGrpSpPr>
        <p:grpSpPr>
          <a:xfrm>
            <a:off x="4983272" y="0"/>
            <a:ext cx="2252870" cy="6858000"/>
            <a:chOff x="7951304" y="0"/>
            <a:chExt cx="2252870" cy="68580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F8659E5-941D-1478-2FEC-C057C05AF1A4}"/>
                </a:ext>
              </a:extLst>
            </p:cNvPr>
            <p:cNvSpPr/>
            <p:nvPr/>
          </p:nvSpPr>
          <p:spPr>
            <a:xfrm>
              <a:off x="7951304" y="0"/>
              <a:ext cx="2252870" cy="6858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A3AC19F-AB04-0BEB-2587-EC7C2A50E82C}"/>
                </a:ext>
              </a:extLst>
            </p:cNvPr>
            <p:cNvGrpSpPr/>
            <p:nvPr/>
          </p:nvGrpSpPr>
          <p:grpSpPr>
            <a:xfrm>
              <a:off x="8527773" y="1070113"/>
              <a:ext cx="1630017" cy="3241024"/>
              <a:chOff x="8527773" y="1070113"/>
              <a:chExt cx="1630017" cy="324102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EFC456-5C00-B04D-F70B-783D802AA1DF}"/>
                  </a:ext>
                </a:extLst>
              </p:cNvPr>
              <p:cNvSpPr txBox="1"/>
              <p:nvPr/>
            </p:nvSpPr>
            <p:spPr>
              <a:xfrm>
                <a:off x="8919998" y="1070113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F5F95-A174-05DB-2CB2-95FED44675DB}"/>
                  </a:ext>
                </a:extLst>
              </p:cNvPr>
              <p:cNvSpPr txBox="1"/>
              <p:nvPr/>
            </p:nvSpPr>
            <p:spPr>
              <a:xfrm>
                <a:off x="8527773" y="3203141"/>
                <a:ext cx="163001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GROWN</a:t>
                </a:r>
              </a:p>
              <a:p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chemeClr val="bg2">
                        <a:lumMod val="75000"/>
                      </a:schemeClr>
                    </a:solidFill>
                  </a:rPr>
                  <a:t>Grow your business.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F72F34D-A9FB-4942-92D3-9EBCD15FA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51572" y="1900374"/>
                <a:ext cx="1171739" cy="1171739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5D576B4-428D-28F4-7A3A-80174DDD63C8}"/>
              </a:ext>
            </a:extLst>
          </p:cNvPr>
          <p:cNvGrpSpPr/>
          <p:nvPr/>
        </p:nvGrpSpPr>
        <p:grpSpPr>
          <a:xfrm>
            <a:off x="4983272" y="0"/>
            <a:ext cx="2252870" cy="6858000"/>
            <a:chOff x="9966545" y="0"/>
            <a:chExt cx="2252870" cy="6858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72C493F-5164-3BC4-A1ED-4BD4DB765F85}"/>
                </a:ext>
              </a:extLst>
            </p:cNvPr>
            <p:cNvSpPr/>
            <p:nvPr/>
          </p:nvSpPr>
          <p:spPr>
            <a:xfrm>
              <a:off x="9966545" y="0"/>
              <a:ext cx="2252870" cy="6858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C70DD72-69B7-392C-3B80-1D5119387392}"/>
                </a:ext>
              </a:extLst>
            </p:cNvPr>
            <p:cNvGrpSpPr/>
            <p:nvPr/>
          </p:nvGrpSpPr>
          <p:grpSpPr>
            <a:xfrm>
              <a:off x="10415834" y="1070113"/>
              <a:ext cx="1630017" cy="3241024"/>
              <a:chOff x="10415834" y="1070113"/>
              <a:chExt cx="1630017" cy="324102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C3DE32-D55A-09DD-C32A-058C00B46EF8}"/>
                  </a:ext>
                </a:extLst>
              </p:cNvPr>
              <p:cNvSpPr txBox="1"/>
              <p:nvPr/>
            </p:nvSpPr>
            <p:spPr>
              <a:xfrm>
                <a:off x="10813399" y="1070113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6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798854-B2E6-7EC6-44D8-4837B1221EFE}"/>
                  </a:ext>
                </a:extLst>
              </p:cNvPr>
              <p:cNvSpPr txBox="1"/>
              <p:nvPr/>
            </p:nvSpPr>
            <p:spPr>
              <a:xfrm>
                <a:off x="10415834" y="3203141"/>
                <a:ext cx="163001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MONEY</a:t>
                </a:r>
              </a:p>
              <a:p>
                <a:endParaRPr lang="en-US" dirty="0"/>
              </a:p>
              <a:p>
                <a:r>
                  <a:rPr lang="en-US" sz="1400" dirty="0"/>
                  <a:t>Make money while you sleep.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8A9483C-59CF-C27B-9C47-D943B736E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54473" y="1940861"/>
                <a:ext cx="1352739" cy="13527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05106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2CC3967-C5C8-3F2A-C3FA-335F5A9B9F8C}"/>
              </a:ext>
            </a:extLst>
          </p:cNvPr>
          <p:cNvGrpSpPr/>
          <p:nvPr/>
        </p:nvGrpSpPr>
        <p:grpSpPr>
          <a:xfrm>
            <a:off x="0" y="0"/>
            <a:ext cx="2252870" cy="6858000"/>
            <a:chOff x="0" y="0"/>
            <a:chExt cx="2252870" cy="68580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217B363-1EA6-E0BB-2771-8AC7E3130750}"/>
                </a:ext>
              </a:extLst>
            </p:cNvPr>
            <p:cNvSpPr/>
            <p:nvPr/>
          </p:nvSpPr>
          <p:spPr>
            <a:xfrm>
              <a:off x="0" y="0"/>
              <a:ext cx="2252870" cy="6858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7490051-5FB7-37A5-3B0E-39C346693A59}"/>
                </a:ext>
              </a:extLst>
            </p:cNvPr>
            <p:cNvGrpSpPr/>
            <p:nvPr/>
          </p:nvGrpSpPr>
          <p:grpSpPr>
            <a:xfrm>
              <a:off x="301488" y="1053548"/>
              <a:ext cx="1630017" cy="3045744"/>
              <a:chOff x="301488" y="1053548"/>
              <a:chExt cx="1630017" cy="304574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EF3E8C-87DD-760B-AE8E-6C9B06417FAB}"/>
                  </a:ext>
                </a:extLst>
              </p:cNvPr>
              <p:cNvSpPr txBox="1"/>
              <p:nvPr/>
            </p:nvSpPr>
            <p:spPr>
              <a:xfrm>
                <a:off x="699053" y="1053548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F4D5C4-BB52-4E1D-C31A-7F396B07ADD7}"/>
                  </a:ext>
                </a:extLst>
              </p:cNvPr>
              <p:cNvSpPr txBox="1"/>
              <p:nvPr/>
            </p:nvSpPr>
            <p:spPr>
              <a:xfrm>
                <a:off x="301488" y="3206740"/>
                <a:ext cx="163001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EDUCATION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School teaches you.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A283474-D21B-6E02-81EE-D9A6EB1EC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5864" y="1814637"/>
                <a:ext cx="1181265" cy="1181265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BAD1741-63FC-41AB-149E-2750FCEEAAC6}"/>
              </a:ext>
            </a:extLst>
          </p:cNvPr>
          <p:cNvGrpSpPr/>
          <p:nvPr/>
        </p:nvGrpSpPr>
        <p:grpSpPr>
          <a:xfrm>
            <a:off x="1987826" y="0"/>
            <a:ext cx="2252870" cy="6858000"/>
            <a:chOff x="1987826" y="0"/>
            <a:chExt cx="2252870" cy="6858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3D9EF2-204F-C395-FAB2-82BF87F6FDC0}"/>
                </a:ext>
              </a:extLst>
            </p:cNvPr>
            <p:cNvSpPr/>
            <p:nvPr/>
          </p:nvSpPr>
          <p:spPr>
            <a:xfrm>
              <a:off x="1987826" y="0"/>
              <a:ext cx="2252870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518A4D9-E476-9258-B871-9E55A965DE7D}"/>
                </a:ext>
              </a:extLst>
            </p:cNvPr>
            <p:cNvGrpSpPr/>
            <p:nvPr/>
          </p:nvGrpSpPr>
          <p:grpSpPr>
            <a:xfrm>
              <a:off x="2445482" y="1053547"/>
              <a:ext cx="1630017" cy="3261189"/>
              <a:chOff x="2445482" y="1053547"/>
              <a:chExt cx="1630017" cy="326118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F174CF-64C0-2A7B-3E26-FF784779209D}"/>
                  </a:ext>
                </a:extLst>
              </p:cNvPr>
              <p:cNvSpPr txBox="1"/>
              <p:nvPr/>
            </p:nvSpPr>
            <p:spPr>
              <a:xfrm>
                <a:off x="2843047" y="1053547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2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E317C7E-308C-64BA-67BE-9E1C27502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858" y="1900374"/>
                <a:ext cx="819264" cy="109552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388168-9EFF-D181-AABF-A8283C612E9E}"/>
                  </a:ext>
                </a:extLst>
              </p:cNvPr>
              <p:cNvSpPr txBox="1"/>
              <p:nvPr/>
            </p:nvSpPr>
            <p:spPr>
              <a:xfrm>
                <a:off x="2445482" y="3206740"/>
                <a:ext cx="163001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KNOWLEDGE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Knowledge is power.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B150E8E-9E36-7CBE-C27C-A6A4BB0F6021}"/>
              </a:ext>
            </a:extLst>
          </p:cNvPr>
          <p:cNvGrpSpPr/>
          <p:nvPr/>
        </p:nvGrpSpPr>
        <p:grpSpPr>
          <a:xfrm>
            <a:off x="3975652" y="0"/>
            <a:ext cx="2252870" cy="6858000"/>
            <a:chOff x="3975652" y="0"/>
            <a:chExt cx="2252870" cy="68580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737D782-0EBD-410D-3376-DC7705E3ED5D}"/>
                </a:ext>
              </a:extLst>
            </p:cNvPr>
            <p:cNvSpPr/>
            <p:nvPr/>
          </p:nvSpPr>
          <p:spPr>
            <a:xfrm>
              <a:off x="3975652" y="0"/>
              <a:ext cx="2252870" cy="6858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3E94478-8964-2966-9046-1306D432A5ED}"/>
                </a:ext>
              </a:extLst>
            </p:cNvPr>
            <p:cNvGrpSpPr/>
            <p:nvPr/>
          </p:nvGrpSpPr>
          <p:grpSpPr>
            <a:xfrm>
              <a:off x="4486317" y="1053547"/>
              <a:ext cx="1630017" cy="3045745"/>
              <a:chOff x="4486317" y="1053547"/>
              <a:chExt cx="1630017" cy="304574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124AFC-2D2E-3E14-9294-8CED3CDF9687}"/>
                  </a:ext>
                </a:extLst>
              </p:cNvPr>
              <p:cNvSpPr txBox="1"/>
              <p:nvPr/>
            </p:nvSpPr>
            <p:spPr>
              <a:xfrm>
                <a:off x="4883882" y="1053547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3C3E01-1419-4537-5703-829611B413E7}"/>
                  </a:ext>
                </a:extLst>
              </p:cNvPr>
              <p:cNvSpPr txBox="1"/>
              <p:nvPr/>
            </p:nvSpPr>
            <p:spPr>
              <a:xfrm>
                <a:off x="4486317" y="3206740"/>
                <a:ext cx="163001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FITNESS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</a:rPr>
                  <a:t>Keep you in shape</a:t>
                </a:r>
                <a:r>
                  <a:rPr lang="en-US" sz="1400" dirty="0">
                    <a:solidFill>
                      <a:srgbClr val="00B0F0"/>
                    </a:solidFill>
                  </a:rPr>
                  <a:t>.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1AB6EF2-3170-BB8E-9D60-CBED79810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9745" y="1992715"/>
                <a:ext cx="1143160" cy="1143160"/>
              </a:xfrm>
              <a:prstGeom prst="rect">
                <a:avLst/>
              </a:prstGeom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439DBF-6951-3483-9DE4-49940074F0D7}"/>
              </a:ext>
            </a:extLst>
          </p:cNvPr>
          <p:cNvGrpSpPr/>
          <p:nvPr/>
        </p:nvGrpSpPr>
        <p:grpSpPr>
          <a:xfrm>
            <a:off x="5963478" y="0"/>
            <a:ext cx="2252870" cy="6858000"/>
            <a:chOff x="5963478" y="0"/>
            <a:chExt cx="2252870" cy="6858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D0E3AEB-F6AF-6849-05DB-0945D67E0FC8}"/>
                </a:ext>
              </a:extLst>
            </p:cNvPr>
            <p:cNvSpPr/>
            <p:nvPr/>
          </p:nvSpPr>
          <p:spPr>
            <a:xfrm>
              <a:off x="5963478" y="0"/>
              <a:ext cx="2252870" cy="6858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B72717-AD0B-DB7A-FF2A-26BC02445873}"/>
                </a:ext>
              </a:extLst>
            </p:cNvPr>
            <p:cNvGrpSpPr/>
            <p:nvPr/>
          </p:nvGrpSpPr>
          <p:grpSpPr>
            <a:xfrm>
              <a:off x="6539947" y="1126435"/>
              <a:ext cx="1630017" cy="3156176"/>
              <a:chOff x="6539947" y="1126435"/>
              <a:chExt cx="1630017" cy="315617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2EC27F-E268-0D3B-8464-66776E91FE77}"/>
                  </a:ext>
                </a:extLst>
              </p:cNvPr>
              <p:cNvSpPr txBox="1"/>
              <p:nvPr/>
            </p:nvSpPr>
            <p:spPr>
              <a:xfrm>
                <a:off x="6937512" y="1126435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4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1A6B50-E192-A6A1-2D34-638C478D34DE}"/>
                  </a:ext>
                </a:extLst>
              </p:cNvPr>
              <p:cNvSpPr txBox="1"/>
              <p:nvPr/>
            </p:nvSpPr>
            <p:spPr>
              <a:xfrm>
                <a:off x="6539947" y="3174615"/>
                <a:ext cx="163001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/>
                    </a:solidFill>
                  </a:rPr>
                  <a:t>TEACH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1400" dirty="0">
                    <a:solidFill>
                      <a:schemeClr val="accent1">
                        <a:lumMod val="50000"/>
                      </a:schemeClr>
                    </a:solidFill>
                  </a:rPr>
                  <a:t>Changes  and impact life.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587E308-75BC-B4F5-2A47-8C4E3CDDB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1928" y="1888561"/>
                <a:ext cx="1286054" cy="1286054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4CA8131-5981-FC65-99A0-B75B970B937A}"/>
              </a:ext>
            </a:extLst>
          </p:cNvPr>
          <p:cNvGrpSpPr/>
          <p:nvPr/>
        </p:nvGrpSpPr>
        <p:grpSpPr>
          <a:xfrm>
            <a:off x="7951304" y="0"/>
            <a:ext cx="2252870" cy="6858000"/>
            <a:chOff x="7951304" y="0"/>
            <a:chExt cx="2252870" cy="68580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F8659E5-941D-1478-2FEC-C057C05AF1A4}"/>
                </a:ext>
              </a:extLst>
            </p:cNvPr>
            <p:cNvSpPr/>
            <p:nvPr/>
          </p:nvSpPr>
          <p:spPr>
            <a:xfrm>
              <a:off x="7951304" y="0"/>
              <a:ext cx="2252870" cy="6858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A3AC19F-AB04-0BEB-2587-EC7C2A50E82C}"/>
                </a:ext>
              </a:extLst>
            </p:cNvPr>
            <p:cNvGrpSpPr/>
            <p:nvPr/>
          </p:nvGrpSpPr>
          <p:grpSpPr>
            <a:xfrm>
              <a:off x="8527773" y="1070113"/>
              <a:ext cx="1630017" cy="3241024"/>
              <a:chOff x="8527773" y="1070113"/>
              <a:chExt cx="1630017" cy="324102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EFC456-5C00-B04D-F70B-783D802AA1DF}"/>
                  </a:ext>
                </a:extLst>
              </p:cNvPr>
              <p:cNvSpPr txBox="1"/>
              <p:nvPr/>
            </p:nvSpPr>
            <p:spPr>
              <a:xfrm>
                <a:off x="8919998" y="1070113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F5F95-A174-05DB-2CB2-95FED44675DB}"/>
                  </a:ext>
                </a:extLst>
              </p:cNvPr>
              <p:cNvSpPr txBox="1"/>
              <p:nvPr/>
            </p:nvSpPr>
            <p:spPr>
              <a:xfrm>
                <a:off x="8527773" y="3203141"/>
                <a:ext cx="163001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GROWN</a:t>
                </a:r>
              </a:p>
              <a:p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chemeClr val="bg2">
                        <a:lumMod val="75000"/>
                      </a:schemeClr>
                    </a:solidFill>
                  </a:rPr>
                  <a:t>Grow your business.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F72F34D-A9FB-4942-92D3-9EBCD15FA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1572" y="1900374"/>
                <a:ext cx="1171739" cy="1171739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5D576B4-428D-28F4-7A3A-80174DDD63C8}"/>
              </a:ext>
            </a:extLst>
          </p:cNvPr>
          <p:cNvGrpSpPr/>
          <p:nvPr/>
        </p:nvGrpSpPr>
        <p:grpSpPr>
          <a:xfrm>
            <a:off x="9966545" y="0"/>
            <a:ext cx="2252870" cy="6858000"/>
            <a:chOff x="9966545" y="0"/>
            <a:chExt cx="2252870" cy="6858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72C493F-5164-3BC4-A1ED-4BD4DB765F85}"/>
                </a:ext>
              </a:extLst>
            </p:cNvPr>
            <p:cNvSpPr/>
            <p:nvPr/>
          </p:nvSpPr>
          <p:spPr>
            <a:xfrm>
              <a:off x="9966545" y="0"/>
              <a:ext cx="2252870" cy="6858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C70DD72-69B7-392C-3B80-1D5119387392}"/>
                </a:ext>
              </a:extLst>
            </p:cNvPr>
            <p:cNvGrpSpPr/>
            <p:nvPr/>
          </p:nvGrpSpPr>
          <p:grpSpPr>
            <a:xfrm>
              <a:off x="10415834" y="1070113"/>
              <a:ext cx="1630017" cy="3241024"/>
              <a:chOff x="10415834" y="1070113"/>
              <a:chExt cx="1630017" cy="324102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C3DE32-D55A-09DD-C32A-058C00B46EF8}"/>
                  </a:ext>
                </a:extLst>
              </p:cNvPr>
              <p:cNvSpPr txBox="1"/>
              <p:nvPr/>
            </p:nvSpPr>
            <p:spPr>
              <a:xfrm>
                <a:off x="10813399" y="1070113"/>
                <a:ext cx="834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>
                    <a:latin typeface="Papyrus" panose="03070502060502030205" pitchFamily="66" charset="0"/>
                  </a:rPr>
                  <a:t>6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798854-B2E6-7EC6-44D8-4837B1221EFE}"/>
                  </a:ext>
                </a:extLst>
              </p:cNvPr>
              <p:cNvSpPr txBox="1"/>
              <p:nvPr/>
            </p:nvSpPr>
            <p:spPr>
              <a:xfrm>
                <a:off x="10415834" y="3203141"/>
                <a:ext cx="163001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MONEY</a:t>
                </a:r>
              </a:p>
              <a:p>
                <a:endParaRPr lang="en-US" dirty="0"/>
              </a:p>
              <a:p>
                <a:r>
                  <a:rPr lang="en-US" sz="1400" dirty="0"/>
                  <a:t>Make money while you sleep.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8A9483C-59CF-C27B-9C47-D943B736E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54473" y="1940861"/>
                <a:ext cx="1352739" cy="13527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0759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5411B75-4487-645C-1A22-94E938D49C4A}"/>
              </a:ext>
            </a:extLst>
          </p:cNvPr>
          <p:cNvGrpSpPr/>
          <p:nvPr/>
        </p:nvGrpSpPr>
        <p:grpSpPr>
          <a:xfrm>
            <a:off x="662610" y="29815"/>
            <a:ext cx="11463126" cy="6607870"/>
            <a:chOff x="662610" y="29815"/>
            <a:chExt cx="11463126" cy="6607870"/>
          </a:xfrm>
          <a:blipFill>
            <a:blip r:embed="rId3"/>
            <a:stretch>
              <a:fillRect/>
            </a:stretch>
          </a:blipFill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C3322620-2E41-5BAA-4993-792F74169F4D}"/>
                </a:ext>
              </a:extLst>
            </p:cNvPr>
            <p:cNvSpPr/>
            <p:nvPr/>
          </p:nvSpPr>
          <p:spPr>
            <a:xfrm>
              <a:off x="7444409" y="1401417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73BE813-1056-24ED-5ED4-DD3AE99D81D1}"/>
                </a:ext>
              </a:extLst>
            </p:cNvPr>
            <p:cNvSpPr/>
            <p:nvPr/>
          </p:nvSpPr>
          <p:spPr>
            <a:xfrm>
              <a:off x="8352183" y="959125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F6489AE-0A5C-412D-FCDA-C32BD23B1A0F}"/>
                </a:ext>
              </a:extLst>
            </p:cNvPr>
            <p:cNvSpPr/>
            <p:nvPr/>
          </p:nvSpPr>
          <p:spPr>
            <a:xfrm>
              <a:off x="8352183" y="1921565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DD5ECF08-BF36-5F1C-F067-4A3A5DB5CB37}"/>
                </a:ext>
              </a:extLst>
            </p:cNvPr>
            <p:cNvSpPr/>
            <p:nvPr/>
          </p:nvSpPr>
          <p:spPr>
            <a:xfrm>
              <a:off x="7444409" y="2400300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99ADF266-FECF-C2BE-CFCC-A0A5230A3FBA}"/>
                </a:ext>
              </a:extLst>
            </p:cNvPr>
            <p:cNvSpPr/>
            <p:nvPr/>
          </p:nvSpPr>
          <p:spPr>
            <a:xfrm>
              <a:off x="9269897" y="1442830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2AF7352F-6CC1-0728-B857-945482E3927C}"/>
                </a:ext>
              </a:extLst>
            </p:cNvPr>
            <p:cNvSpPr/>
            <p:nvPr/>
          </p:nvSpPr>
          <p:spPr>
            <a:xfrm>
              <a:off x="8365437" y="2869095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6F98BB38-016E-4541-DB01-DFF25091DD50}"/>
                </a:ext>
              </a:extLst>
            </p:cNvPr>
            <p:cNvSpPr/>
            <p:nvPr/>
          </p:nvSpPr>
          <p:spPr>
            <a:xfrm>
              <a:off x="8352183" y="3816626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F20A74F4-C731-E0C6-8AFF-6AB8A8EC31AD}"/>
                </a:ext>
              </a:extLst>
            </p:cNvPr>
            <p:cNvSpPr/>
            <p:nvPr/>
          </p:nvSpPr>
          <p:spPr>
            <a:xfrm>
              <a:off x="6543261" y="5680213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1473401-C6EC-EA95-1FF3-5C78B73A2E2F}"/>
                </a:ext>
              </a:extLst>
            </p:cNvPr>
            <p:cNvSpPr/>
            <p:nvPr/>
          </p:nvSpPr>
          <p:spPr>
            <a:xfrm>
              <a:off x="7454349" y="5237922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713B66EF-CCBD-68A1-CE43-B50646429A07}"/>
                </a:ext>
              </a:extLst>
            </p:cNvPr>
            <p:cNvSpPr/>
            <p:nvPr/>
          </p:nvSpPr>
          <p:spPr>
            <a:xfrm>
              <a:off x="6543261" y="4727713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CF2BC5EC-CD5C-B468-2EFD-92AFFBF668B7}"/>
                </a:ext>
              </a:extLst>
            </p:cNvPr>
            <p:cNvSpPr/>
            <p:nvPr/>
          </p:nvSpPr>
          <p:spPr>
            <a:xfrm>
              <a:off x="7444409" y="4285422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21D56F70-543C-7729-5EBA-9DAFAC498E05}"/>
                </a:ext>
              </a:extLst>
            </p:cNvPr>
            <p:cNvSpPr/>
            <p:nvPr/>
          </p:nvSpPr>
          <p:spPr>
            <a:xfrm>
              <a:off x="7437783" y="3352800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0E318A08-ABEF-ADE7-5417-44E66AE8917B}"/>
                </a:ext>
              </a:extLst>
            </p:cNvPr>
            <p:cNvSpPr/>
            <p:nvPr/>
          </p:nvSpPr>
          <p:spPr>
            <a:xfrm>
              <a:off x="10177671" y="1946409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0D8E8F8E-C72A-077C-078E-6684E293E61C}"/>
                </a:ext>
              </a:extLst>
            </p:cNvPr>
            <p:cNvSpPr/>
            <p:nvPr/>
          </p:nvSpPr>
          <p:spPr>
            <a:xfrm>
              <a:off x="10161105" y="988940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655869C4-99DC-5707-7A7C-0AFB1DE29E9E}"/>
                </a:ext>
              </a:extLst>
            </p:cNvPr>
            <p:cNvSpPr/>
            <p:nvPr/>
          </p:nvSpPr>
          <p:spPr>
            <a:xfrm>
              <a:off x="10167731" y="48036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135FAFD9-D009-1F5F-9CCF-1A2DF7721D93}"/>
                </a:ext>
              </a:extLst>
            </p:cNvPr>
            <p:cNvSpPr/>
            <p:nvPr/>
          </p:nvSpPr>
          <p:spPr>
            <a:xfrm>
              <a:off x="9253331" y="4297016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7ADF2E56-9E84-0FAF-C4D3-1135E9CC3BF9}"/>
                </a:ext>
              </a:extLst>
            </p:cNvPr>
            <p:cNvSpPr/>
            <p:nvPr/>
          </p:nvSpPr>
          <p:spPr>
            <a:xfrm>
              <a:off x="9253331" y="2401956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D79E1471-A204-25F3-BE77-1D7C924C9D45}"/>
                </a:ext>
              </a:extLst>
            </p:cNvPr>
            <p:cNvSpPr/>
            <p:nvPr/>
          </p:nvSpPr>
          <p:spPr>
            <a:xfrm>
              <a:off x="9263274" y="3349486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FF2CC9E2-495D-02AE-5ACF-817D6C7DAC41}"/>
                </a:ext>
              </a:extLst>
            </p:cNvPr>
            <p:cNvSpPr/>
            <p:nvPr/>
          </p:nvSpPr>
          <p:spPr>
            <a:xfrm>
              <a:off x="8358809" y="4775752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F65BA652-95FC-3DB3-F38A-4B153CB7A4B4}"/>
                </a:ext>
              </a:extLst>
            </p:cNvPr>
            <p:cNvSpPr/>
            <p:nvPr/>
          </p:nvSpPr>
          <p:spPr>
            <a:xfrm>
              <a:off x="9259957" y="483702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9325A0AE-912D-D328-B92D-A50D72696713}"/>
                </a:ext>
              </a:extLst>
            </p:cNvPr>
            <p:cNvSpPr/>
            <p:nvPr/>
          </p:nvSpPr>
          <p:spPr>
            <a:xfrm>
              <a:off x="10167731" y="2887313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06E2088F-BD3C-5D2D-1D9D-7F9F5F6B4448}"/>
                </a:ext>
              </a:extLst>
            </p:cNvPr>
            <p:cNvSpPr/>
            <p:nvPr/>
          </p:nvSpPr>
          <p:spPr>
            <a:xfrm>
              <a:off x="10147853" y="3854724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1BC1FF6C-7771-DFE6-509D-665D423A968B}"/>
                </a:ext>
              </a:extLst>
            </p:cNvPr>
            <p:cNvSpPr/>
            <p:nvPr/>
          </p:nvSpPr>
          <p:spPr>
            <a:xfrm>
              <a:off x="5638801" y="5237922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8CD576F4-E780-892C-A850-AB934A373FEC}"/>
                </a:ext>
              </a:extLst>
            </p:cNvPr>
            <p:cNvSpPr/>
            <p:nvPr/>
          </p:nvSpPr>
          <p:spPr>
            <a:xfrm>
              <a:off x="11072188" y="2426803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9AEADFDC-4549-3E3E-98A1-B427C5422451}"/>
                </a:ext>
              </a:extLst>
            </p:cNvPr>
            <p:cNvSpPr/>
            <p:nvPr/>
          </p:nvSpPr>
          <p:spPr>
            <a:xfrm>
              <a:off x="11052313" y="3392551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201F042F-A7C5-17B8-1F94-69A49C187962}"/>
                </a:ext>
              </a:extLst>
            </p:cNvPr>
            <p:cNvSpPr/>
            <p:nvPr/>
          </p:nvSpPr>
          <p:spPr>
            <a:xfrm>
              <a:off x="11068879" y="505234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71B82F0A-6CBD-C460-E74C-09CFEF821E9A}"/>
                </a:ext>
              </a:extLst>
            </p:cNvPr>
            <p:cNvSpPr/>
            <p:nvPr/>
          </p:nvSpPr>
          <p:spPr>
            <a:xfrm>
              <a:off x="11052313" y="1459392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B34D1318-784F-833B-B293-9CD547DF4CCE}"/>
                </a:ext>
              </a:extLst>
            </p:cNvPr>
            <p:cNvSpPr/>
            <p:nvPr/>
          </p:nvSpPr>
          <p:spPr>
            <a:xfrm>
              <a:off x="11049001" y="4348372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DD3E430C-9B2D-EA51-128A-2119DF927052}"/>
                </a:ext>
              </a:extLst>
            </p:cNvPr>
            <p:cNvSpPr/>
            <p:nvPr/>
          </p:nvSpPr>
          <p:spPr>
            <a:xfrm>
              <a:off x="10144541" y="4782372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B04F2596-7BAB-E5DB-7EE6-CE37BD948490}"/>
                </a:ext>
              </a:extLst>
            </p:cNvPr>
            <p:cNvSpPr/>
            <p:nvPr/>
          </p:nvSpPr>
          <p:spPr>
            <a:xfrm>
              <a:off x="8358809" y="29815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292256C0-0AD6-FB9C-C196-5907AC44B9BA}"/>
                </a:ext>
              </a:extLst>
            </p:cNvPr>
            <p:cNvSpPr/>
            <p:nvPr/>
          </p:nvSpPr>
          <p:spPr>
            <a:xfrm>
              <a:off x="9259956" y="5254487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D4B638FD-44D1-7CF4-5837-E79379E115AB}"/>
                </a:ext>
              </a:extLst>
            </p:cNvPr>
            <p:cNvSpPr/>
            <p:nvPr/>
          </p:nvSpPr>
          <p:spPr>
            <a:xfrm>
              <a:off x="8348868" y="5753102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6AD36369-28F4-5654-802D-74CA252AF8E4}"/>
                </a:ext>
              </a:extLst>
            </p:cNvPr>
            <p:cNvSpPr/>
            <p:nvPr/>
          </p:nvSpPr>
          <p:spPr>
            <a:xfrm>
              <a:off x="662610" y="5237921"/>
              <a:ext cx="1053548" cy="8845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DD88DD8-3DB2-5966-1C2D-BA75845F4F50}"/>
              </a:ext>
            </a:extLst>
          </p:cNvPr>
          <p:cNvSpPr txBox="1"/>
          <p:nvPr/>
        </p:nvSpPr>
        <p:spPr>
          <a:xfrm>
            <a:off x="586409" y="880695"/>
            <a:ext cx="59833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latin typeface="Arial Black" panose="020B0A04020102020204" pitchFamily="34" charset="0"/>
              </a:rPr>
              <a:t>JAPAN</a:t>
            </a:r>
          </a:p>
          <a:p>
            <a:r>
              <a:rPr lang="en-US" sz="2400" b="1" i="0" dirty="0"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Japan</a:t>
            </a:r>
            <a:r>
              <a:rPr lang="en-US" sz="2400" b="0" i="0" dirty="0"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 is an archipelago, or string of islands, on the eastern edge of Asia. There are four main islands: Hokkaido, Honshu, Shikoku, and Kyushu.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732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 title="Floating Numbers And Letters On Top Of A Book">
            <a:hlinkClick r:id="" action="ppaction://media"/>
            <a:extLst>
              <a:ext uri="{FF2B5EF4-FFF2-40B4-BE49-F238E27FC236}">
                <a16:creationId xmlns:a16="http://schemas.microsoft.com/office/drawing/2014/main" id="{8E79EAEA-0651-D6B5-517B-C203C205BA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4B1F5F2-99ED-1278-D69A-25971FECBC91}"/>
              </a:ext>
            </a:extLst>
          </p:cNvPr>
          <p:cNvSpPr/>
          <p:nvPr/>
        </p:nvSpPr>
        <p:spPr>
          <a:xfrm>
            <a:off x="-1" y="-9940"/>
            <a:ext cx="10522074" cy="6867939"/>
          </a:xfrm>
          <a:custGeom>
            <a:avLst/>
            <a:gdLst/>
            <a:ahLst/>
            <a:cxnLst/>
            <a:rect l="l" t="t" r="r" b="b"/>
            <a:pathLst>
              <a:path w="10522074" h="6867939">
                <a:moveTo>
                  <a:pt x="1231186" y="3336995"/>
                </a:moveTo>
                <a:lnTo>
                  <a:pt x="1373456" y="3336995"/>
                </a:lnTo>
                <a:cubicBezTo>
                  <a:pt x="1422529" y="3336995"/>
                  <a:pt x="1456860" y="3345140"/>
                  <a:pt x="1476448" y="3361429"/>
                </a:cubicBezTo>
                <a:cubicBezTo>
                  <a:pt x="1496036" y="3377718"/>
                  <a:pt x="1505830" y="3399264"/>
                  <a:pt x="1505830" y="3426069"/>
                </a:cubicBezTo>
                <a:cubicBezTo>
                  <a:pt x="1505830" y="3454935"/>
                  <a:pt x="1495933" y="3477925"/>
                  <a:pt x="1476139" y="3495039"/>
                </a:cubicBezTo>
                <a:cubicBezTo>
                  <a:pt x="1456344" y="3512153"/>
                  <a:pt x="1422323" y="3520710"/>
                  <a:pt x="1374075" y="3520710"/>
                </a:cubicBezTo>
                <a:lnTo>
                  <a:pt x="1231186" y="3520710"/>
                </a:lnTo>
                <a:close/>
                <a:moveTo>
                  <a:pt x="7557467" y="3043795"/>
                </a:moveTo>
                <a:lnTo>
                  <a:pt x="7458419" y="3369779"/>
                </a:lnTo>
                <a:lnTo>
                  <a:pt x="7657559" y="3369779"/>
                </a:lnTo>
                <a:close/>
                <a:moveTo>
                  <a:pt x="3418611" y="3005444"/>
                </a:moveTo>
                <a:cubicBezTo>
                  <a:pt x="3477581" y="3005444"/>
                  <a:pt x="3524283" y="3025134"/>
                  <a:pt x="3558716" y="3064516"/>
                </a:cubicBezTo>
                <a:cubicBezTo>
                  <a:pt x="3593150" y="3103899"/>
                  <a:pt x="3610366" y="3166271"/>
                  <a:pt x="3610366" y="3251633"/>
                </a:cubicBezTo>
                <a:cubicBezTo>
                  <a:pt x="3610366" y="3353078"/>
                  <a:pt x="3593871" y="3423388"/>
                  <a:pt x="3560881" y="3462564"/>
                </a:cubicBezTo>
                <a:cubicBezTo>
                  <a:pt x="3527891" y="3501740"/>
                  <a:pt x="3481292" y="3521328"/>
                  <a:pt x="3421085" y="3521328"/>
                </a:cubicBezTo>
                <a:cubicBezTo>
                  <a:pt x="3362527" y="3521328"/>
                  <a:pt x="3316238" y="3501328"/>
                  <a:pt x="3282217" y="3461327"/>
                </a:cubicBezTo>
                <a:cubicBezTo>
                  <a:pt x="3248196" y="3421327"/>
                  <a:pt x="3231185" y="3355552"/>
                  <a:pt x="3231185" y="3264004"/>
                </a:cubicBezTo>
                <a:cubicBezTo>
                  <a:pt x="3231185" y="3171632"/>
                  <a:pt x="3248299" y="3105445"/>
                  <a:pt x="3282526" y="3065444"/>
                </a:cubicBezTo>
                <a:cubicBezTo>
                  <a:pt x="3316753" y="3025444"/>
                  <a:pt x="3362115" y="3005444"/>
                  <a:pt x="3418611" y="3005444"/>
                </a:cubicBezTo>
                <a:close/>
                <a:moveTo>
                  <a:pt x="2361336" y="3005444"/>
                </a:moveTo>
                <a:cubicBezTo>
                  <a:pt x="2420306" y="3005444"/>
                  <a:pt x="2467008" y="3025134"/>
                  <a:pt x="2501441" y="3064516"/>
                </a:cubicBezTo>
                <a:cubicBezTo>
                  <a:pt x="2535875" y="3103899"/>
                  <a:pt x="2553091" y="3166271"/>
                  <a:pt x="2553091" y="3251633"/>
                </a:cubicBezTo>
                <a:cubicBezTo>
                  <a:pt x="2553091" y="3353078"/>
                  <a:pt x="2536596" y="3423388"/>
                  <a:pt x="2503606" y="3462564"/>
                </a:cubicBezTo>
                <a:cubicBezTo>
                  <a:pt x="2470616" y="3501740"/>
                  <a:pt x="2424017" y="3521328"/>
                  <a:pt x="2363810" y="3521328"/>
                </a:cubicBezTo>
                <a:cubicBezTo>
                  <a:pt x="2305252" y="3521328"/>
                  <a:pt x="2258963" y="3501328"/>
                  <a:pt x="2224942" y="3461327"/>
                </a:cubicBezTo>
                <a:cubicBezTo>
                  <a:pt x="2190921" y="3421327"/>
                  <a:pt x="2173910" y="3355552"/>
                  <a:pt x="2173910" y="3264004"/>
                </a:cubicBezTo>
                <a:cubicBezTo>
                  <a:pt x="2173910" y="3171632"/>
                  <a:pt x="2191024" y="3105445"/>
                  <a:pt x="2225251" y="3065444"/>
                </a:cubicBezTo>
                <a:cubicBezTo>
                  <a:pt x="2259478" y="3025444"/>
                  <a:pt x="2304840" y="3005444"/>
                  <a:pt x="2361336" y="3005444"/>
                </a:cubicBezTo>
                <a:close/>
                <a:moveTo>
                  <a:pt x="1231186" y="2992453"/>
                </a:moveTo>
                <a:lnTo>
                  <a:pt x="1354899" y="2992453"/>
                </a:lnTo>
                <a:cubicBezTo>
                  <a:pt x="1397374" y="2992453"/>
                  <a:pt x="1427169" y="2999876"/>
                  <a:pt x="1444282" y="3014722"/>
                </a:cubicBezTo>
                <a:cubicBezTo>
                  <a:pt x="1461396" y="3029567"/>
                  <a:pt x="1469953" y="3050186"/>
                  <a:pt x="1469953" y="3076579"/>
                </a:cubicBezTo>
                <a:cubicBezTo>
                  <a:pt x="1469953" y="3105033"/>
                  <a:pt x="1461396" y="3126786"/>
                  <a:pt x="1444282" y="3141837"/>
                </a:cubicBezTo>
                <a:cubicBezTo>
                  <a:pt x="1427169" y="3156889"/>
                  <a:pt x="1396756" y="3164415"/>
                  <a:pt x="1353044" y="3164415"/>
                </a:cubicBezTo>
                <a:lnTo>
                  <a:pt x="1231186" y="3164415"/>
                </a:lnTo>
                <a:close/>
                <a:moveTo>
                  <a:pt x="9188616" y="2808739"/>
                </a:moveTo>
                <a:lnTo>
                  <a:pt x="9469445" y="2808739"/>
                </a:lnTo>
                <a:lnTo>
                  <a:pt x="9469445" y="3715558"/>
                </a:lnTo>
                <a:lnTo>
                  <a:pt x="9188616" y="3715558"/>
                </a:lnTo>
                <a:close/>
                <a:moveTo>
                  <a:pt x="7408083" y="2808739"/>
                </a:moveTo>
                <a:lnTo>
                  <a:pt x="7713732" y="2808739"/>
                </a:lnTo>
                <a:lnTo>
                  <a:pt x="8054485" y="3715558"/>
                </a:lnTo>
                <a:lnTo>
                  <a:pt x="7761053" y="3715558"/>
                </a:lnTo>
                <a:lnTo>
                  <a:pt x="7715685" y="3565865"/>
                </a:lnTo>
                <a:lnTo>
                  <a:pt x="7397558" y="3565865"/>
                </a:lnTo>
                <a:lnTo>
                  <a:pt x="7353359" y="3715558"/>
                </a:lnTo>
                <a:lnTo>
                  <a:pt x="7067253" y="3715558"/>
                </a:lnTo>
                <a:close/>
                <a:moveTo>
                  <a:pt x="5954939" y="2808739"/>
                </a:moveTo>
                <a:lnTo>
                  <a:pt x="6323450" y="2808739"/>
                </a:lnTo>
                <a:lnTo>
                  <a:pt x="6465566" y="3360501"/>
                </a:lnTo>
                <a:lnTo>
                  <a:pt x="6606667" y="2808739"/>
                </a:lnTo>
                <a:lnTo>
                  <a:pt x="6974956" y="2808739"/>
                </a:lnTo>
                <a:lnTo>
                  <a:pt x="6974956" y="3715558"/>
                </a:lnTo>
                <a:lnTo>
                  <a:pt x="6745468" y="3715558"/>
                </a:lnTo>
                <a:lnTo>
                  <a:pt x="6745468" y="3024000"/>
                </a:lnTo>
                <a:lnTo>
                  <a:pt x="6568645" y="3715558"/>
                </a:lnTo>
                <a:lnTo>
                  <a:pt x="6360923" y="3715558"/>
                </a:lnTo>
                <a:lnTo>
                  <a:pt x="6184428" y="3024000"/>
                </a:lnTo>
                <a:lnTo>
                  <a:pt x="6184428" y="3715558"/>
                </a:lnTo>
                <a:lnTo>
                  <a:pt x="5954939" y="3715558"/>
                </a:lnTo>
                <a:close/>
                <a:moveTo>
                  <a:pt x="4044745" y="2808739"/>
                </a:moveTo>
                <a:lnTo>
                  <a:pt x="4044745" y="3715558"/>
                </a:lnTo>
                <a:lnTo>
                  <a:pt x="4324955" y="3715558"/>
                </a:lnTo>
                <a:lnTo>
                  <a:pt x="4324955" y="3494276"/>
                </a:lnTo>
                <a:lnTo>
                  <a:pt x="4469729" y="3342630"/>
                </a:lnTo>
                <a:lnTo>
                  <a:pt x="4660924" y="3715558"/>
                </a:lnTo>
                <a:lnTo>
                  <a:pt x="5005997" y="3715558"/>
                </a:lnTo>
                <a:lnTo>
                  <a:pt x="4660238" y="3151019"/>
                </a:lnTo>
                <a:lnTo>
                  <a:pt x="4991152" y="2808739"/>
                </a:lnTo>
                <a:lnTo>
                  <a:pt x="4618475" y="2808739"/>
                </a:lnTo>
                <a:lnTo>
                  <a:pt x="4324955" y="3151425"/>
                </a:lnTo>
                <a:lnTo>
                  <a:pt x="4324955" y="2808739"/>
                </a:lnTo>
                <a:close/>
                <a:moveTo>
                  <a:pt x="948501" y="2808739"/>
                </a:moveTo>
                <a:lnTo>
                  <a:pt x="948501" y="3715558"/>
                </a:lnTo>
                <a:lnTo>
                  <a:pt x="1432220" y="3715558"/>
                </a:lnTo>
                <a:cubicBezTo>
                  <a:pt x="1452839" y="3715558"/>
                  <a:pt x="1494696" y="3711434"/>
                  <a:pt x="1557789" y="3703187"/>
                </a:cubicBezTo>
                <a:cubicBezTo>
                  <a:pt x="1605213" y="3697001"/>
                  <a:pt x="1640677" y="3687104"/>
                  <a:pt x="1664183" y="3673496"/>
                </a:cubicBezTo>
                <a:cubicBezTo>
                  <a:pt x="1702122" y="3651640"/>
                  <a:pt x="1732019" y="3621948"/>
                  <a:pt x="1753875" y="3584422"/>
                </a:cubicBezTo>
                <a:cubicBezTo>
                  <a:pt x="1775731" y="3546896"/>
                  <a:pt x="1786659" y="3504627"/>
                  <a:pt x="1786659" y="3457616"/>
                </a:cubicBezTo>
                <a:cubicBezTo>
                  <a:pt x="1786659" y="3399883"/>
                  <a:pt x="1771298" y="3351944"/>
                  <a:pt x="1740576" y="3313799"/>
                </a:cubicBezTo>
                <a:cubicBezTo>
                  <a:pt x="1709854" y="3275654"/>
                  <a:pt x="1661915" y="3248746"/>
                  <a:pt x="1596759" y="3233076"/>
                </a:cubicBezTo>
                <a:cubicBezTo>
                  <a:pt x="1639646" y="3218231"/>
                  <a:pt x="1672224" y="3198024"/>
                  <a:pt x="1694492" y="3172456"/>
                </a:cubicBezTo>
                <a:cubicBezTo>
                  <a:pt x="1727895" y="3134105"/>
                  <a:pt x="1744596" y="3088125"/>
                  <a:pt x="1744596" y="3034516"/>
                </a:cubicBezTo>
                <a:cubicBezTo>
                  <a:pt x="1744596" y="2970597"/>
                  <a:pt x="1721194" y="2916988"/>
                  <a:pt x="1674389" y="2873689"/>
                </a:cubicBezTo>
                <a:cubicBezTo>
                  <a:pt x="1627584" y="2830389"/>
                  <a:pt x="1560470" y="2808739"/>
                  <a:pt x="1473046" y="2808739"/>
                </a:cubicBezTo>
                <a:close/>
                <a:moveTo>
                  <a:pt x="10098356" y="2793275"/>
                </a:moveTo>
                <a:cubicBezTo>
                  <a:pt x="10212585" y="2793275"/>
                  <a:pt x="10302379" y="2816368"/>
                  <a:pt x="10367742" y="2862554"/>
                </a:cubicBezTo>
                <a:cubicBezTo>
                  <a:pt x="10433104" y="2908741"/>
                  <a:pt x="10481661" y="2979670"/>
                  <a:pt x="10513414" y="3075341"/>
                </a:cubicBezTo>
                <a:lnTo>
                  <a:pt x="10265987" y="3130394"/>
                </a:lnTo>
                <a:cubicBezTo>
                  <a:pt x="10257328" y="3102765"/>
                  <a:pt x="10248255" y="3082558"/>
                  <a:pt x="10238771" y="3069774"/>
                </a:cubicBezTo>
                <a:cubicBezTo>
                  <a:pt x="10223101" y="3048331"/>
                  <a:pt x="10203925" y="3031836"/>
                  <a:pt x="10181244" y="3020289"/>
                </a:cubicBezTo>
                <a:cubicBezTo>
                  <a:pt x="10158563" y="3008742"/>
                  <a:pt x="10133201" y="3002969"/>
                  <a:pt x="10105160" y="3002969"/>
                </a:cubicBezTo>
                <a:cubicBezTo>
                  <a:pt x="10041653" y="3002969"/>
                  <a:pt x="9992994" y="3028508"/>
                  <a:pt x="9959178" y="3079585"/>
                </a:cubicBezTo>
                <a:cubicBezTo>
                  <a:pt x="9933611" y="3117478"/>
                  <a:pt x="9920827" y="3176993"/>
                  <a:pt x="9920827" y="3258128"/>
                </a:cubicBezTo>
                <a:cubicBezTo>
                  <a:pt x="9920827" y="3358632"/>
                  <a:pt x="9936085" y="3427522"/>
                  <a:pt x="9966601" y="3464797"/>
                </a:cubicBezTo>
                <a:cubicBezTo>
                  <a:pt x="9997117" y="3502072"/>
                  <a:pt x="10040005" y="3520710"/>
                  <a:pt x="10095263" y="3520710"/>
                </a:cubicBezTo>
                <a:cubicBezTo>
                  <a:pt x="10148873" y="3520710"/>
                  <a:pt x="10189389" y="3505658"/>
                  <a:pt x="10216811" y="3475554"/>
                </a:cubicBezTo>
                <a:cubicBezTo>
                  <a:pt x="10244234" y="3445451"/>
                  <a:pt x="10264132" y="3401739"/>
                  <a:pt x="10276503" y="3344418"/>
                </a:cubicBezTo>
                <a:lnTo>
                  <a:pt x="10522074" y="3418646"/>
                </a:lnTo>
                <a:cubicBezTo>
                  <a:pt x="10505579" y="3487513"/>
                  <a:pt x="10479599" y="3545040"/>
                  <a:pt x="10444135" y="3591226"/>
                </a:cubicBezTo>
                <a:cubicBezTo>
                  <a:pt x="10408671" y="3637413"/>
                  <a:pt x="10364649" y="3672259"/>
                  <a:pt x="10312071" y="3695764"/>
                </a:cubicBezTo>
                <a:cubicBezTo>
                  <a:pt x="10259493" y="3719270"/>
                  <a:pt x="10192584" y="3731022"/>
                  <a:pt x="10111346" y="3731022"/>
                </a:cubicBezTo>
                <a:cubicBezTo>
                  <a:pt x="10012788" y="3731022"/>
                  <a:pt x="9932271" y="3716702"/>
                  <a:pt x="9869795" y="3688061"/>
                </a:cubicBezTo>
                <a:cubicBezTo>
                  <a:pt x="9807320" y="3659420"/>
                  <a:pt x="9753401" y="3609041"/>
                  <a:pt x="9708040" y="3536923"/>
                </a:cubicBezTo>
                <a:cubicBezTo>
                  <a:pt x="9662679" y="3464805"/>
                  <a:pt x="9639998" y="3372492"/>
                  <a:pt x="9639998" y="3259984"/>
                </a:cubicBezTo>
                <a:cubicBezTo>
                  <a:pt x="9639998" y="3109981"/>
                  <a:pt x="9679895" y="2994696"/>
                  <a:pt x="9759690" y="2914127"/>
                </a:cubicBezTo>
                <a:cubicBezTo>
                  <a:pt x="9839486" y="2833559"/>
                  <a:pt x="9952374" y="2793275"/>
                  <a:pt x="10098356" y="2793275"/>
                </a:cubicBezTo>
                <a:close/>
                <a:moveTo>
                  <a:pt x="8574235" y="2793275"/>
                </a:moveTo>
                <a:cubicBezTo>
                  <a:pt x="8674443" y="2793275"/>
                  <a:pt x="8749392" y="2802347"/>
                  <a:pt x="8799084" y="2820492"/>
                </a:cubicBezTo>
                <a:cubicBezTo>
                  <a:pt x="8848775" y="2838637"/>
                  <a:pt x="8890013" y="2866781"/>
                  <a:pt x="8922797" y="2904926"/>
                </a:cubicBezTo>
                <a:cubicBezTo>
                  <a:pt x="8955581" y="2943071"/>
                  <a:pt x="8980221" y="2991423"/>
                  <a:pt x="8996716" y="3049980"/>
                </a:cubicBezTo>
                <a:lnTo>
                  <a:pt x="8726403" y="3098228"/>
                </a:lnTo>
                <a:cubicBezTo>
                  <a:pt x="8715268" y="3064001"/>
                  <a:pt x="8696402" y="3037815"/>
                  <a:pt x="8669803" y="3019670"/>
                </a:cubicBezTo>
                <a:cubicBezTo>
                  <a:pt x="8643205" y="3001526"/>
                  <a:pt x="8609287" y="2992453"/>
                  <a:pt x="8568049" y="2992453"/>
                </a:cubicBezTo>
                <a:cubicBezTo>
                  <a:pt x="8506605" y="2992453"/>
                  <a:pt x="8457635" y="3013794"/>
                  <a:pt x="8421139" y="3056475"/>
                </a:cubicBezTo>
                <a:cubicBezTo>
                  <a:pt x="8384644" y="3099156"/>
                  <a:pt x="8366397" y="3166683"/>
                  <a:pt x="8366397" y="3259056"/>
                </a:cubicBezTo>
                <a:cubicBezTo>
                  <a:pt x="8366397" y="3357202"/>
                  <a:pt x="8384851" y="3427306"/>
                  <a:pt x="8421758" y="3469369"/>
                </a:cubicBezTo>
                <a:cubicBezTo>
                  <a:pt x="8458666" y="3511431"/>
                  <a:pt x="8510111" y="3532462"/>
                  <a:pt x="8576091" y="3532462"/>
                </a:cubicBezTo>
                <a:cubicBezTo>
                  <a:pt x="8607431" y="3532462"/>
                  <a:pt x="8637329" y="3527926"/>
                  <a:pt x="8665783" y="3518854"/>
                </a:cubicBezTo>
                <a:cubicBezTo>
                  <a:pt x="8694237" y="3509782"/>
                  <a:pt x="8726815" y="3494317"/>
                  <a:pt x="8763517" y="3472461"/>
                </a:cubicBezTo>
                <a:lnTo>
                  <a:pt x="8763517" y="3387099"/>
                </a:lnTo>
                <a:lnTo>
                  <a:pt x="8576091" y="3387099"/>
                </a:lnTo>
                <a:lnTo>
                  <a:pt x="8576091" y="3198436"/>
                </a:lnTo>
                <a:lnTo>
                  <a:pt x="9009087" y="3198436"/>
                </a:lnTo>
                <a:lnTo>
                  <a:pt x="9009087" y="3585041"/>
                </a:lnTo>
                <a:cubicBezTo>
                  <a:pt x="8926199" y="3641536"/>
                  <a:pt x="8852899" y="3679991"/>
                  <a:pt x="8789187" y="3700403"/>
                </a:cubicBezTo>
                <a:cubicBezTo>
                  <a:pt x="8725475" y="3720816"/>
                  <a:pt x="8649907" y="3731022"/>
                  <a:pt x="8562482" y="3731022"/>
                </a:cubicBezTo>
                <a:cubicBezTo>
                  <a:pt x="8454851" y="3731022"/>
                  <a:pt x="8367118" y="3712671"/>
                  <a:pt x="8299282" y="3675970"/>
                </a:cubicBezTo>
                <a:cubicBezTo>
                  <a:pt x="8231446" y="3639268"/>
                  <a:pt x="8178868" y="3584628"/>
                  <a:pt x="8141548" y="3512050"/>
                </a:cubicBezTo>
                <a:cubicBezTo>
                  <a:pt x="8104227" y="3439471"/>
                  <a:pt x="8085567" y="3356171"/>
                  <a:pt x="8085567" y="3262149"/>
                </a:cubicBezTo>
                <a:cubicBezTo>
                  <a:pt x="8085567" y="3163178"/>
                  <a:pt x="8105980" y="3077094"/>
                  <a:pt x="8146805" y="3003897"/>
                </a:cubicBezTo>
                <a:cubicBezTo>
                  <a:pt x="8187631" y="2930700"/>
                  <a:pt x="8247425" y="2875132"/>
                  <a:pt x="8326190" y="2837193"/>
                </a:cubicBezTo>
                <a:cubicBezTo>
                  <a:pt x="8387634" y="2807914"/>
                  <a:pt x="8470315" y="2793275"/>
                  <a:pt x="8574235" y="2793275"/>
                </a:cubicBezTo>
                <a:close/>
                <a:moveTo>
                  <a:pt x="3419230" y="2793275"/>
                </a:moveTo>
                <a:cubicBezTo>
                  <a:pt x="3272010" y="2793275"/>
                  <a:pt x="3157163" y="2834513"/>
                  <a:pt x="3074688" y="2916988"/>
                </a:cubicBezTo>
                <a:cubicBezTo>
                  <a:pt x="2992212" y="2999464"/>
                  <a:pt x="2950974" y="3114724"/>
                  <a:pt x="2950974" y="3262767"/>
                </a:cubicBezTo>
                <a:cubicBezTo>
                  <a:pt x="2950974" y="3368748"/>
                  <a:pt x="2971799" y="3456997"/>
                  <a:pt x="3013449" y="3527514"/>
                </a:cubicBezTo>
                <a:cubicBezTo>
                  <a:pt x="3055099" y="3598030"/>
                  <a:pt x="3109430" y="3649578"/>
                  <a:pt x="3176442" y="3682156"/>
                </a:cubicBezTo>
                <a:cubicBezTo>
                  <a:pt x="3243453" y="3714733"/>
                  <a:pt x="3328094" y="3731022"/>
                  <a:pt x="3430363" y="3731022"/>
                </a:cubicBezTo>
                <a:cubicBezTo>
                  <a:pt x="3530984" y="3731022"/>
                  <a:pt x="3615006" y="3712156"/>
                  <a:pt x="3682430" y="3674424"/>
                </a:cubicBezTo>
                <a:cubicBezTo>
                  <a:pt x="3749853" y="3636691"/>
                  <a:pt x="3801400" y="3583907"/>
                  <a:pt x="3837071" y="3516070"/>
                </a:cubicBezTo>
                <a:cubicBezTo>
                  <a:pt x="3872742" y="3448234"/>
                  <a:pt x="3890578" y="3361326"/>
                  <a:pt x="3890578" y="3255345"/>
                </a:cubicBezTo>
                <a:cubicBezTo>
                  <a:pt x="3890578" y="3109363"/>
                  <a:pt x="3849752" y="2995856"/>
                  <a:pt x="3768101" y="2914823"/>
                </a:cubicBezTo>
                <a:cubicBezTo>
                  <a:pt x="3686450" y="2833791"/>
                  <a:pt x="3570160" y="2793275"/>
                  <a:pt x="3419230" y="2793275"/>
                </a:cubicBezTo>
                <a:close/>
                <a:moveTo>
                  <a:pt x="2361954" y="2793275"/>
                </a:moveTo>
                <a:cubicBezTo>
                  <a:pt x="2214735" y="2793275"/>
                  <a:pt x="2099888" y="2834513"/>
                  <a:pt x="2017413" y="2916988"/>
                </a:cubicBezTo>
                <a:cubicBezTo>
                  <a:pt x="1934937" y="2999464"/>
                  <a:pt x="1893699" y="3114724"/>
                  <a:pt x="1893699" y="3262767"/>
                </a:cubicBezTo>
                <a:cubicBezTo>
                  <a:pt x="1893699" y="3368748"/>
                  <a:pt x="1914524" y="3456997"/>
                  <a:pt x="1956174" y="3527514"/>
                </a:cubicBezTo>
                <a:cubicBezTo>
                  <a:pt x="1997824" y="3598030"/>
                  <a:pt x="2052155" y="3649578"/>
                  <a:pt x="2119167" y="3682156"/>
                </a:cubicBezTo>
                <a:cubicBezTo>
                  <a:pt x="2186178" y="3714733"/>
                  <a:pt x="2270819" y="3731022"/>
                  <a:pt x="2373089" y="3731022"/>
                </a:cubicBezTo>
                <a:cubicBezTo>
                  <a:pt x="2473709" y="3731022"/>
                  <a:pt x="2557731" y="3712156"/>
                  <a:pt x="2625155" y="3674424"/>
                </a:cubicBezTo>
                <a:cubicBezTo>
                  <a:pt x="2692578" y="3636691"/>
                  <a:pt x="2744126" y="3583907"/>
                  <a:pt x="2779796" y="3516070"/>
                </a:cubicBezTo>
                <a:cubicBezTo>
                  <a:pt x="2815467" y="3448234"/>
                  <a:pt x="2833302" y="3361326"/>
                  <a:pt x="2833302" y="3255345"/>
                </a:cubicBezTo>
                <a:cubicBezTo>
                  <a:pt x="2833302" y="3109363"/>
                  <a:pt x="2792477" y="2995856"/>
                  <a:pt x="2710826" y="2914823"/>
                </a:cubicBezTo>
                <a:cubicBezTo>
                  <a:pt x="2629175" y="2833791"/>
                  <a:pt x="2512885" y="2793275"/>
                  <a:pt x="2361954" y="2793275"/>
                </a:cubicBezTo>
                <a:close/>
                <a:moveTo>
                  <a:pt x="3965713" y="0"/>
                </a:moveTo>
                <a:cubicBezTo>
                  <a:pt x="3965713" y="2286000"/>
                  <a:pt x="7692886" y="3846444"/>
                  <a:pt x="4323521" y="6858000"/>
                </a:cubicBezTo>
                <a:lnTo>
                  <a:pt x="0" y="6867939"/>
                </a:lnTo>
                <a:lnTo>
                  <a:pt x="0" y="9939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49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DED539-3B38-98F1-6505-50587249A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00347"/>
              </p:ext>
            </p:extLst>
          </p:nvPr>
        </p:nvGraphicFramePr>
        <p:xfrm>
          <a:off x="404328" y="327780"/>
          <a:ext cx="11383344" cy="6240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612">
                  <a:extLst>
                    <a:ext uri="{9D8B030D-6E8A-4147-A177-3AD203B41FA5}">
                      <a16:colId xmlns:a16="http://schemas.microsoft.com/office/drawing/2014/main" val="1798688562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348379258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170587053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1386850958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2267847561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3532917204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4026604533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365522873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1510863872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2373937698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3954239181"/>
                    </a:ext>
                  </a:extLst>
                </a:gridCol>
                <a:gridCol w="948612">
                  <a:extLst>
                    <a:ext uri="{9D8B030D-6E8A-4147-A177-3AD203B41FA5}">
                      <a16:colId xmlns:a16="http://schemas.microsoft.com/office/drawing/2014/main" val="2570193075"/>
                    </a:ext>
                  </a:extLst>
                </a:gridCol>
              </a:tblGrid>
              <a:tr h="624097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JAN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FEB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MAR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APR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MAY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JUN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JUL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AUG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SEP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OCT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NOV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</a:rPr>
                        <a:t>DEC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391649"/>
                  </a:ext>
                </a:extLst>
              </a:tr>
            </a:tbl>
          </a:graphicData>
        </a:graphic>
      </p:graphicFrame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99CEE4F6-D677-8CA4-3396-8D89513E8D84}"/>
              </a:ext>
            </a:extLst>
          </p:cNvPr>
          <p:cNvSpPr/>
          <p:nvPr/>
        </p:nvSpPr>
        <p:spPr>
          <a:xfrm>
            <a:off x="410547" y="5505061"/>
            <a:ext cx="1894114" cy="522515"/>
          </a:xfrm>
          <a:prstGeom prst="roundRect">
            <a:avLst/>
          </a:prstGeom>
          <a:ln w="6350">
            <a:solidFill>
              <a:schemeClr val="accent4">
                <a:lumMod val="40000"/>
                <a:lumOff val="60000"/>
              </a:schemeClr>
            </a:solidFill>
          </a:ln>
          <a:effectLst>
            <a:innerShdw blurRad="317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</a:t>
            </a:r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76430-9E6B-78BB-5F98-CBBBA426DB84}"/>
              </a:ext>
            </a:extLst>
          </p:cNvPr>
          <p:cNvSpPr/>
          <p:nvPr/>
        </p:nvSpPr>
        <p:spPr>
          <a:xfrm>
            <a:off x="2304661" y="4721289"/>
            <a:ext cx="3791339" cy="522515"/>
          </a:xfrm>
          <a:prstGeom prst="roundRect">
            <a:avLst/>
          </a:prstGeom>
          <a:ln w="6350">
            <a:solidFill>
              <a:schemeClr val="accent4">
                <a:lumMod val="40000"/>
                <a:lumOff val="60000"/>
              </a:schemeClr>
            </a:solidFill>
          </a:ln>
          <a:effectLst>
            <a:innerShdw blurRad="317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CC497302-959D-9F13-BAD7-05E6D22E4B6B}"/>
              </a:ext>
            </a:extLst>
          </p:cNvPr>
          <p:cNvSpPr/>
          <p:nvPr/>
        </p:nvSpPr>
        <p:spPr>
          <a:xfrm>
            <a:off x="6095999" y="3918858"/>
            <a:ext cx="1894114" cy="522515"/>
          </a:xfrm>
          <a:prstGeom prst="roundRect">
            <a:avLst/>
          </a:prstGeom>
          <a:ln w="6350">
            <a:solidFill>
              <a:schemeClr val="accent4">
                <a:lumMod val="40000"/>
                <a:lumOff val="60000"/>
              </a:schemeClr>
            </a:solidFill>
          </a:ln>
          <a:effectLst>
            <a:innerShdw blurRad="317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UAT</a:t>
            </a:r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E4AB2D-F5FC-258E-530A-CC4E44DA344A}"/>
              </a:ext>
            </a:extLst>
          </p:cNvPr>
          <p:cNvSpPr/>
          <p:nvPr/>
        </p:nvSpPr>
        <p:spPr>
          <a:xfrm>
            <a:off x="7990113" y="3099560"/>
            <a:ext cx="1894114" cy="522515"/>
          </a:xfrm>
          <a:prstGeom prst="roundRect">
            <a:avLst/>
          </a:prstGeom>
          <a:ln w="6350">
            <a:solidFill>
              <a:schemeClr val="accent4">
                <a:lumMod val="40000"/>
                <a:lumOff val="60000"/>
              </a:schemeClr>
            </a:solidFill>
          </a:ln>
          <a:effectLst>
            <a:innerShdw blurRad="317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COMMISSION</a:t>
            </a:r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B39667-079F-3477-6050-9D1D9E359919}"/>
              </a:ext>
            </a:extLst>
          </p:cNvPr>
          <p:cNvSpPr/>
          <p:nvPr/>
        </p:nvSpPr>
        <p:spPr>
          <a:xfrm>
            <a:off x="9884227" y="2311960"/>
            <a:ext cx="1894114" cy="522515"/>
          </a:xfrm>
          <a:prstGeom prst="roundRect">
            <a:avLst/>
          </a:prstGeom>
          <a:ln w="6350">
            <a:solidFill>
              <a:schemeClr val="accent4">
                <a:lumMod val="40000"/>
                <a:lumOff val="60000"/>
              </a:schemeClr>
            </a:solidFill>
          </a:ln>
          <a:effectLst>
            <a:innerShdw blurRad="317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LAUNCH</a:t>
            </a:r>
          </a:p>
        </p:txBody>
      </p:sp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4B3A3F02-9B9D-DE83-A3C7-44A8443C1A91}"/>
              </a:ext>
            </a:extLst>
          </p:cNvPr>
          <p:cNvSpPr txBox="1"/>
          <p:nvPr/>
        </p:nvSpPr>
        <p:spPr>
          <a:xfrm>
            <a:off x="280502" y="264893"/>
            <a:ext cx="498682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2024</a:t>
            </a:r>
          </a:p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PRODUCT</a:t>
            </a:r>
          </a:p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49684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breez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breez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breez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breez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breez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breez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breez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breeze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145</Words>
  <Application>Microsoft Office PowerPoint</Application>
  <PresentationFormat>Widescreen</PresentationFormat>
  <Paragraphs>74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72</vt:lpstr>
      <vt:lpstr>72 Black</vt:lpstr>
      <vt:lpstr>Arial</vt:lpstr>
      <vt:lpstr>Arial Black</vt:lpstr>
      <vt:lpstr>Calibri</vt:lpstr>
      <vt:lpstr>Calibri Light</vt:lpstr>
      <vt:lpstr>MV Boli</vt:lpstr>
      <vt:lpstr>Papyrus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Point Tweaks</dc:title>
  <dc:creator>See Eric</dc:creator>
  <cp:lastModifiedBy>ksericpro eric see</cp:lastModifiedBy>
  <cp:revision>61</cp:revision>
  <dcterms:created xsi:type="dcterms:W3CDTF">2023-11-30T01:54:00Z</dcterms:created>
  <dcterms:modified xsi:type="dcterms:W3CDTF">2023-12-03T02:42:10Z</dcterms:modified>
</cp:coreProperties>
</file>